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626"/>
  </p:normalViewPr>
  <p:slideViewPr>
    <p:cSldViewPr snapToGrid="0">
      <p:cViewPr>
        <p:scale>
          <a:sx n="45" d="100"/>
          <a:sy n="4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70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89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87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28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0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68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88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29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61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7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7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C36595-AFEE-AE4A-B572-32E025BD7A2A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A1887E-7E7A-AF4F-A513-EA124A770B9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95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5;g2d51b31f47f_0_4">
            <a:extLst>
              <a:ext uri="{FF2B5EF4-FFF2-40B4-BE49-F238E27FC236}">
                <a16:creationId xmlns:a16="http://schemas.microsoft.com/office/drawing/2014/main" id="{68E05A8A-92B0-B3F9-BA3A-1A870BAFD7D8}"/>
              </a:ext>
            </a:extLst>
          </p:cNvPr>
          <p:cNvSpPr txBox="1"/>
          <p:nvPr/>
        </p:nvSpPr>
        <p:spPr>
          <a:xfrm>
            <a:off x="5680825" y="6183850"/>
            <a:ext cx="21732300" cy="31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TRABALHO: </a:t>
            </a:r>
            <a:br>
              <a:rPr lang="pt-BR" sz="5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5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subtítulo do trabalho (se houver).</a:t>
            </a:r>
            <a:endParaRPr sz="5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 aluno</a:t>
            </a:r>
            <a:endParaRPr sz="4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 Orientador  (orientador(a))</a:t>
            </a:r>
            <a:endParaRPr sz="4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Google Shape;86;g2d51b31f47f_0_4">
            <a:extLst>
              <a:ext uri="{FF2B5EF4-FFF2-40B4-BE49-F238E27FC236}">
                <a16:creationId xmlns:a16="http://schemas.microsoft.com/office/drawing/2014/main" id="{0FF00F55-619B-F997-DF17-243F5A80A911}"/>
              </a:ext>
            </a:extLst>
          </p:cNvPr>
          <p:cNvCxnSpPr/>
          <p:nvPr/>
        </p:nvCxnSpPr>
        <p:spPr>
          <a:xfrm>
            <a:off x="16546975" y="11427700"/>
            <a:ext cx="0" cy="28272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" name="Google Shape;87;g2d51b31f47f_0_4">
            <a:extLst>
              <a:ext uri="{FF2B5EF4-FFF2-40B4-BE49-F238E27FC236}">
                <a16:creationId xmlns:a16="http://schemas.microsoft.com/office/drawing/2014/main" id="{E066AA70-864A-5547-2B7F-21A6C65E3856}"/>
              </a:ext>
            </a:extLst>
          </p:cNvPr>
          <p:cNvSpPr txBox="1"/>
          <p:nvPr/>
        </p:nvSpPr>
        <p:spPr>
          <a:xfrm>
            <a:off x="1915625" y="11757975"/>
            <a:ext cx="13805700" cy="12618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SUGESTÕES (CALIBRI, 40 </a:t>
            </a:r>
            <a:r>
              <a:rPr lang="pt-BR" sz="4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</a:t>
            </a:r>
            <a:r>
              <a:rPr lang="pt-BR" sz="4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4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textos podem estar na fonte </a:t>
            </a:r>
            <a:r>
              <a:rPr lang="pt-BR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tamanho mínimo 35pt, espaçamento simples. </a:t>
            </a:r>
            <a:b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banner pode contemplar, como sugestão, os seguintes tópicos: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Resumo</a:t>
            </a: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Sugere-se a organização do conteúdo em 2 colunas e a base do banner para a colocação de imagens referente ao projeto.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entanto, a parte interna do banner pode ser construída da forma que os autores considerarem mais interessante para a apresentação do resultados do seu projeto.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02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113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PEREIRA DIAS</dc:creator>
  <cp:lastModifiedBy>Bruna Bezerra</cp:lastModifiedBy>
  <cp:revision>2</cp:revision>
  <dcterms:created xsi:type="dcterms:W3CDTF">2024-11-12T12:36:22Z</dcterms:created>
  <dcterms:modified xsi:type="dcterms:W3CDTF">2024-11-12T12:43:20Z</dcterms:modified>
</cp:coreProperties>
</file>