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A8053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728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D85C0-5FCC-4CB1-B283-16ACF23CBC61}" type="datetimeFigureOut">
              <a:rPr lang="pt-BR" smtClean="0"/>
              <a:pPr/>
              <a:t>5/2/11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FD668-51A6-4D3F-85A4-6B47ECBFF1C7}" type="slidenum">
              <a:rPr lang="pt-BR" smtClean="0"/>
              <a:pPr/>
              <a:t>‹#›</a:t>
            </a:fld>
            <a:endParaRPr lang="pt-BR"/>
          </a:p>
        </p:txBody>
      </p:sp>
      <p:pic>
        <p:nvPicPr>
          <p:cNvPr id="7" name="Imagem 6" descr="Fundo ppt dQF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D85C0-5FCC-4CB1-B283-16ACF23CBC61}" type="datetimeFigureOut">
              <a:rPr lang="pt-BR" smtClean="0"/>
              <a:pPr/>
              <a:t>5/2/11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FD668-51A6-4D3F-85A4-6B47ECBFF1C7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D85C0-5FCC-4CB1-B283-16ACF23CBC61}" type="datetimeFigureOut">
              <a:rPr lang="pt-BR" smtClean="0"/>
              <a:pPr/>
              <a:t>5/2/11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FD668-51A6-4D3F-85A4-6B47ECBFF1C7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D85C0-5FCC-4CB1-B283-16ACF23CBC61}" type="datetimeFigureOut">
              <a:rPr lang="pt-BR" smtClean="0"/>
              <a:pPr/>
              <a:t>5/2/11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FD668-51A6-4D3F-85A4-6B47ECBFF1C7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D85C0-5FCC-4CB1-B283-16ACF23CBC61}" type="datetimeFigureOut">
              <a:rPr lang="pt-BR" smtClean="0"/>
              <a:pPr/>
              <a:t>5/2/11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FD668-51A6-4D3F-85A4-6B47ECBFF1C7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D85C0-5FCC-4CB1-B283-16ACF23CBC61}" type="datetimeFigureOut">
              <a:rPr lang="pt-BR" smtClean="0"/>
              <a:pPr/>
              <a:t>5/2/11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FD668-51A6-4D3F-85A4-6B47ECBFF1C7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D85C0-5FCC-4CB1-B283-16ACF23CBC61}" type="datetimeFigureOut">
              <a:rPr lang="pt-BR" smtClean="0"/>
              <a:pPr/>
              <a:t>5/2/11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FD668-51A6-4D3F-85A4-6B47ECBFF1C7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D85C0-5FCC-4CB1-B283-16ACF23CBC61}" type="datetimeFigureOut">
              <a:rPr lang="pt-BR" smtClean="0"/>
              <a:pPr/>
              <a:t>5/2/11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FD668-51A6-4D3F-85A4-6B47ECBFF1C7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D85C0-5FCC-4CB1-B283-16ACF23CBC61}" type="datetimeFigureOut">
              <a:rPr lang="pt-BR" smtClean="0"/>
              <a:pPr/>
              <a:t>5/2/11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FD668-51A6-4D3F-85A4-6B47ECBFF1C7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D85C0-5FCC-4CB1-B283-16ACF23CBC61}" type="datetimeFigureOut">
              <a:rPr lang="pt-BR" smtClean="0"/>
              <a:pPr/>
              <a:t>5/2/11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FD668-51A6-4D3F-85A4-6B47ECBFF1C7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D85C0-5FCC-4CB1-B283-16ACF23CBC61}" type="datetimeFigureOut">
              <a:rPr lang="pt-BR" smtClean="0"/>
              <a:pPr/>
              <a:t>5/2/11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FD668-51A6-4D3F-85A4-6B47ECBFF1C7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DD85C0-5FCC-4CB1-B283-16ACF23CBC61}" type="datetimeFigureOut">
              <a:rPr lang="pt-BR" smtClean="0"/>
              <a:pPr/>
              <a:t>5/2/11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FD668-51A6-4D3F-85A4-6B47ECBFF1C7}" type="slidenum">
              <a:rPr lang="pt-BR" smtClean="0"/>
              <a:pPr/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2844" y="142853"/>
            <a:ext cx="7772400" cy="714380"/>
          </a:xfrm>
        </p:spPr>
        <p:txBody>
          <a:bodyPr>
            <a:normAutofit/>
          </a:bodyPr>
          <a:lstStyle/>
          <a:p>
            <a:pPr algn="l"/>
            <a:r>
              <a:rPr lang="pt-BR" sz="3500" dirty="0" smtClean="0">
                <a:solidFill>
                  <a:srgbClr val="A80532"/>
                </a:solidFill>
                <a:latin typeface="Trebuchet MS" pitchFamily="34" charset="0"/>
              </a:rPr>
              <a:t>Titulo</a:t>
            </a:r>
            <a:endParaRPr lang="pt-BR" sz="3500" dirty="0">
              <a:solidFill>
                <a:srgbClr val="A80532"/>
              </a:solidFill>
              <a:latin typeface="Trebuchet MS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2976" y="1500174"/>
            <a:ext cx="6400800" cy="4071966"/>
          </a:xfrm>
        </p:spPr>
        <p:txBody>
          <a:bodyPr/>
          <a:lstStyle/>
          <a:p>
            <a:pPr algn="l"/>
            <a:r>
              <a:rPr lang="pt-BR" sz="2600" dirty="0" smtClean="0">
                <a:solidFill>
                  <a:schemeClr val="tx1"/>
                </a:solidFill>
              </a:rPr>
              <a:t>texto</a:t>
            </a:r>
            <a:endParaRPr lang="pt-BR" sz="2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Tema do Office</vt:lpstr>
      <vt:lpstr>Titulo</vt:lpstr>
    </vt:vector>
  </TitlesOfParts>
  <Company>xxx xxxx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Titulo</dc:title>
  <dc:creator>Bureau</dc:creator>
  <cp:lastModifiedBy>Thereza Soares</cp:lastModifiedBy>
  <cp:revision>2</cp:revision>
  <dcterms:created xsi:type="dcterms:W3CDTF">2011-05-02T23:03:06Z</dcterms:created>
  <dcterms:modified xsi:type="dcterms:W3CDTF">2011-05-02T23:03:35Z</dcterms:modified>
</cp:coreProperties>
</file>