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859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718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577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440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299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158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9017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8876" algn="l" defTabSz="431971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312" y="248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E9BFD-9195-4018-8722-5F4ABB91AB90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F811B-82D9-4F60-A138-9991083EED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69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59859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19718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79577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39440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799299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59158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19017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78876" algn="l" defTabSz="431971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AA6C-BCE9-4AE2-99C5-7066068E6F7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9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859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71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5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44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9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9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8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8" y="9041139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9859" indent="0">
              <a:buNone/>
              <a:defRPr sz="13200"/>
            </a:lvl2pPr>
            <a:lvl3pPr marL="4319718" indent="0">
              <a:buNone/>
              <a:defRPr sz="11300"/>
            </a:lvl3pPr>
            <a:lvl4pPr marL="6479577" indent="0">
              <a:buNone/>
              <a:defRPr sz="9500"/>
            </a:lvl4pPr>
            <a:lvl5pPr marL="8639440" indent="0">
              <a:buNone/>
              <a:defRPr sz="9500"/>
            </a:lvl5pPr>
            <a:lvl6pPr marL="10799299" indent="0">
              <a:buNone/>
              <a:defRPr sz="9500"/>
            </a:lvl6pPr>
            <a:lvl7pPr marL="12959158" indent="0">
              <a:buNone/>
              <a:defRPr sz="9500"/>
            </a:lvl7pPr>
            <a:lvl8pPr marL="15119017" indent="0">
              <a:buNone/>
              <a:defRPr sz="9500"/>
            </a:lvl8pPr>
            <a:lvl9pPr marL="17278876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1974" tIns="215984" rIns="431974" bIns="215984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9"/>
            <a:ext cx="29163645" cy="28513567"/>
          </a:xfrm>
          <a:prstGeom prst="rect">
            <a:avLst/>
          </a:prstGeom>
        </p:spPr>
        <p:txBody>
          <a:bodyPr vert="horz" lIns="431974" tIns="215984" rIns="431974" bIns="21598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4"/>
            <a:ext cx="7560945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718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95" indent="-1619895" algn="l" defTabSz="4319718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773" indent="-1349914" algn="l" defTabSz="4319718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650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509" indent="-1079932" algn="l" defTabSz="4319718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68" indent="-1079932" algn="l" defTabSz="4319718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226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085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944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808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5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1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57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44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29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15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01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876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slideplayer.com.br/12/4089562/data/images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404050" cy="432054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56809" y="0"/>
            <a:ext cx="23546617" cy="48248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6000" b="1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4300" b="1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300" b="1" smtClean="0">
                <a:latin typeface="Arial" pitchFamily="34" charset="0"/>
                <a:cs typeface="Arial" pitchFamily="34" charset="0"/>
              </a:rPr>
            </a:br>
            <a:r>
              <a:rPr lang="pt-BR" sz="3800" i="1" u="sng" smtClean="0">
                <a:latin typeface="Arial" pitchFamily="34" charset="0"/>
                <a:cs typeface="Arial" pitchFamily="34" charset="0"/>
              </a:rPr>
              <a:t>Relator</a:t>
            </a:r>
            <a:r>
              <a:rPr lang="pt-BR" sz="3800" i="1" smtClean="0">
                <a:latin typeface="Arial" pitchFamily="34" charset="0"/>
                <a:cs typeface="Arial" pitchFamily="34" charset="0"/>
              </a:rPr>
              <a:t>, Demais autores</a:t>
            </a:r>
            <a:r>
              <a:rPr lang="pt-BR" sz="380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800" smtClean="0">
                <a:latin typeface="Arial" pitchFamily="34" charset="0"/>
                <a:cs typeface="Arial" pitchFamily="34" charset="0"/>
              </a:rPr>
            </a:br>
            <a:r>
              <a:rPr lang="pt-BR" sz="3800" smtClean="0">
                <a:latin typeface="Arial" pitchFamily="34" charset="0"/>
                <a:cs typeface="Arial" pitchFamily="34" charset="0"/>
              </a:rPr>
              <a:t>Instituição</a:t>
            </a:r>
            <a:endParaRPr lang="pt-BR" sz="43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048898" y="5184875"/>
            <a:ext cx="11665295" cy="677088"/>
          </a:xfrm>
          <a:prstGeom prst="rect">
            <a:avLst/>
          </a:prstGeom>
          <a:solidFill>
            <a:srgbClr val="9E0000"/>
          </a:solidFill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048898" y="6192988"/>
            <a:ext cx="116652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946440" y="5184875"/>
            <a:ext cx="11665295" cy="677088"/>
          </a:xfrm>
          <a:prstGeom prst="rect">
            <a:avLst/>
          </a:prstGeom>
          <a:solidFill>
            <a:srgbClr val="9E0000"/>
          </a:solidFill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3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19946440" y="6192988"/>
            <a:ext cx="116652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832873" y="20378564"/>
            <a:ext cx="11665295" cy="677088"/>
          </a:xfrm>
          <a:prstGeom prst="rect">
            <a:avLst/>
          </a:prstGeom>
          <a:solidFill>
            <a:srgbClr val="9E0000"/>
          </a:solidFill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3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5904881" y="21386676"/>
            <a:ext cx="1152128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5832873" y="21602700"/>
            <a:ext cx="11521281" cy="2723802"/>
          </a:xfrm>
          <a:prstGeom prst="rect">
            <a:avLst/>
          </a:prstGeom>
        </p:spPr>
        <p:txBody>
          <a:bodyPr wrap="square" lIns="91424" tIns="45710" rIns="91424" bIns="45710">
            <a:spAutoFit/>
          </a:bodyPr>
          <a:lstStyle/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832873" y="25059084"/>
            <a:ext cx="11665295" cy="677088"/>
          </a:xfrm>
          <a:prstGeom prst="rect">
            <a:avLst/>
          </a:prstGeom>
          <a:solidFill>
            <a:srgbClr val="9E0000"/>
          </a:solidFill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3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reto 27"/>
          <p:cNvCxnSpPr/>
          <p:nvPr/>
        </p:nvCxnSpPr>
        <p:spPr>
          <a:xfrm>
            <a:off x="5976889" y="26067196"/>
            <a:ext cx="1152128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19802425" y="30603700"/>
            <a:ext cx="12025335" cy="10618271"/>
          </a:xfrm>
          <a:prstGeom prst="rect">
            <a:avLst/>
          </a:prstGeom>
        </p:spPr>
        <p:txBody>
          <a:bodyPr wrap="square" lIns="91424" tIns="45710" rIns="91424" bIns="45710">
            <a:spAutoFit/>
          </a:bodyPr>
          <a:lstStyle/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endParaRPr lang="pt-BR"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9946441" y="19514468"/>
            <a:ext cx="11449496" cy="9741108"/>
          </a:xfrm>
          <a:prstGeom prst="rect">
            <a:avLst/>
          </a:prstGeom>
        </p:spPr>
        <p:txBody>
          <a:bodyPr wrap="square" lIns="91424" tIns="45710" rIns="91424" bIns="45710">
            <a:spAutoFit/>
          </a:bodyPr>
          <a:lstStyle/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9874433" y="18434348"/>
            <a:ext cx="11665295" cy="677088"/>
          </a:xfrm>
          <a:prstGeom prst="rect">
            <a:avLst/>
          </a:prstGeom>
          <a:solidFill>
            <a:srgbClr val="9E0000"/>
          </a:solidFill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3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 </a:t>
            </a:r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802425" y="29451572"/>
            <a:ext cx="11665295" cy="677088"/>
          </a:xfrm>
          <a:prstGeom prst="rect">
            <a:avLst/>
          </a:prstGeom>
          <a:solidFill>
            <a:srgbClr val="9E0000"/>
          </a:solidFill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3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832873" y="26355228"/>
            <a:ext cx="11665296" cy="15881250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8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Conector reto 33"/>
          <p:cNvCxnSpPr/>
          <p:nvPr/>
        </p:nvCxnSpPr>
        <p:spPr>
          <a:xfrm>
            <a:off x="19874433" y="30387676"/>
            <a:ext cx="1152128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19874433" y="19370452"/>
            <a:ext cx="1152128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20018449" y="6409012"/>
            <a:ext cx="11521280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0162465" y="13969852"/>
            <a:ext cx="112332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264921" y="6481020"/>
            <a:ext cx="10945216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 smtClean="0"/>
          </a:p>
          <a:p>
            <a:endParaRPr lang="pt-BR" sz="2800"/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7081" y="504356"/>
            <a:ext cx="6213350" cy="4470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</Words>
  <Application>Microsoft Office PowerPoint</Application>
  <PresentationFormat>Personalizar</PresentationFormat>
  <Paragraphs>96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Relator, Demais autores Instituição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DE ENFERMAGEM  Mangueira SO, Lima MG, Silva TFM, Morais TBD, Amorim AO, Silva Filho AF  Centro Acadêmico de Vitória / Universidade Federal de Pernambuco</dc:title>
  <dc:creator>Suzana</dc:creator>
  <cp:lastModifiedBy>Usuário do Windows</cp:lastModifiedBy>
  <cp:revision>12</cp:revision>
  <dcterms:created xsi:type="dcterms:W3CDTF">2017-06-11T13:57:10Z</dcterms:created>
  <dcterms:modified xsi:type="dcterms:W3CDTF">2019-04-09T01:18:05Z</dcterms:modified>
</cp:coreProperties>
</file>