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7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6338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2860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107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476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5540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4665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187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0836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787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855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305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4395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8450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David</dc:creator>
  <cp:lastModifiedBy>David</cp:lastModifiedBy>
  <cp:revision>5</cp:revision>
  <dcterms:created xsi:type="dcterms:W3CDTF">2020-12-18T19:46:39Z</dcterms:created>
  <dcterms:modified xsi:type="dcterms:W3CDTF">2020-12-18T19:50:50Z</dcterms:modified>
</cp:coreProperties>
</file>