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5843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790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693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649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8567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3570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6682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7923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1022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6664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173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679DA-40E1-4292-990C-BB26E447A0AB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45924-5010-42B5-A854-84BF907BF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963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985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4432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439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8471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3058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Apresentação na tela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David</dc:creator>
  <cp:lastModifiedBy>David</cp:lastModifiedBy>
  <cp:revision>1</cp:revision>
  <dcterms:created xsi:type="dcterms:W3CDTF">2020-12-18T19:42:59Z</dcterms:created>
  <dcterms:modified xsi:type="dcterms:W3CDTF">2020-12-18T19:44:30Z</dcterms:modified>
</cp:coreProperties>
</file>