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83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1879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265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217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6583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749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3594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0031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8027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47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8634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0539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B6E80-7818-494C-A2AC-47E833C7E6DC}" type="datetimeFigureOut">
              <a:rPr lang="pt-BR" smtClean="0"/>
              <a:t>18/12/2020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6038A-08E7-4896-8754-C3BD3C2F40A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326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8450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Papel A4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David</dc:creator>
  <cp:lastModifiedBy>David</cp:lastModifiedBy>
  <cp:revision>2</cp:revision>
  <dcterms:created xsi:type="dcterms:W3CDTF">2020-12-18T19:46:39Z</dcterms:created>
  <dcterms:modified xsi:type="dcterms:W3CDTF">2020-12-18T19:48:51Z</dcterms:modified>
</cp:coreProperties>
</file>