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719931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127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1178222"/>
            <a:ext cx="6119416" cy="2506427"/>
          </a:xfrm>
        </p:spPr>
        <p:txBody>
          <a:bodyPr anchor="b"/>
          <a:lstStyle>
            <a:lvl1pPr algn="ctr">
              <a:defRPr sz="4724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3781306"/>
            <a:ext cx="5399485" cy="1738167"/>
          </a:xfrm>
        </p:spPr>
        <p:txBody>
          <a:bodyPr/>
          <a:lstStyle>
            <a:lvl1pPr marL="0" indent="0" algn="ctr">
              <a:buNone/>
              <a:defRPr sz="1890"/>
            </a:lvl1pPr>
            <a:lvl2pPr marL="359954" indent="0" algn="ctr">
              <a:buNone/>
              <a:defRPr sz="1575"/>
            </a:lvl2pPr>
            <a:lvl3pPr marL="719907" indent="0" algn="ctr">
              <a:buNone/>
              <a:defRPr sz="1417"/>
            </a:lvl3pPr>
            <a:lvl4pPr marL="1079861" indent="0" algn="ctr">
              <a:buNone/>
              <a:defRPr sz="1260"/>
            </a:lvl4pPr>
            <a:lvl5pPr marL="1439814" indent="0" algn="ctr">
              <a:buNone/>
              <a:defRPr sz="1260"/>
            </a:lvl5pPr>
            <a:lvl6pPr marL="1799768" indent="0" algn="ctr">
              <a:buNone/>
              <a:defRPr sz="1260"/>
            </a:lvl6pPr>
            <a:lvl7pPr marL="2159721" indent="0" algn="ctr">
              <a:buNone/>
              <a:defRPr sz="1260"/>
            </a:lvl7pPr>
            <a:lvl8pPr marL="2519675" indent="0" algn="ctr">
              <a:buNone/>
              <a:defRPr sz="1260"/>
            </a:lvl8pPr>
            <a:lvl9pPr marL="2879628" indent="0" algn="ctr">
              <a:buNone/>
              <a:defRPr sz="126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6338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2860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383297"/>
            <a:ext cx="1552352" cy="610108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383297"/>
            <a:ext cx="4567064" cy="6101085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107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4764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4" y="1794831"/>
            <a:ext cx="6209407" cy="2994714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4" y="4817876"/>
            <a:ext cx="6209407" cy="1574849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/>
                </a:solidFill>
              </a:defRPr>
            </a:lvl1pPr>
            <a:lvl2pPr marL="35995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1990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86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3981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79976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5972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1967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7962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5540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1916484"/>
            <a:ext cx="3059708" cy="45678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1916484"/>
            <a:ext cx="3059708" cy="45678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4665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383299"/>
            <a:ext cx="6209407" cy="1391534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1764832"/>
            <a:ext cx="3045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2629749"/>
            <a:ext cx="3045646" cy="386796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1764832"/>
            <a:ext cx="3060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2629749"/>
            <a:ext cx="3060646" cy="386796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1873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0836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7870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1036570"/>
            <a:ext cx="3644652" cy="5116178"/>
          </a:xfrm>
        </p:spPr>
        <p:txBody>
          <a:bodyPr/>
          <a:lstStyle>
            <a:lvl1pPr>
              <a:defRPr sz="2519"/>
            </a:lvl1pPr>
            <a:lvl2pPr>
              <a:defRPr sz="2204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8556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1036570"/>
            <a:ext cx="3644652" cy="5116178"/>
          </a:xfrm>
        </p:spPr>
        <p:txBody>
          <a:bodyPr anchor="t"/>
          <a:lstStyle>
            <a:lvl1pPr marL="0" indent="0">
              <a:buNone/>
              <a:defRPr sz="2519"/>
            </a:lvl1pPr>
            <a:lvl2pPr marL="359954" indent="0">
              <a:buNone/>
              <a:defRPr sz="2204"/>
            </a:lvl2pPr>
            <a:lvl3pPr marL="719907" indent="0">
              <a:buNone/>
              <a:defRPr sz="1890"/>
            </a:lvl3pPr>
            <a:lvl4pPr marL="1079861" indent="0">
              <a:buNone/>
              <a:defRPr sz="1575"/>
            </a:lvl4pPr>
            <a:lvl5pPr marL="1439814" indent="0">
              <a:buNone/>
              <a:defRPr sz="1575"/>
            </a:lvl5pPr>
            <a:lvl6pPr marL="1799768" indent="0">
              <a:buNone/>
              <a:defRPr sz="1575"/>
            </a:lvl6pPr>
            <a:lvl7pPr marL="2159721" indent="0">
              <a:buNone/>
              <a:defRPr sz="1575"/>
            </a:lvl7pPr>
            <a:lvl8pPr marL="2519675" indent="0">
              <a:buNone/>
              <a:defRPr sz="1575"/>
            </a:lvl8pPr>
            <a:lvl9pPr marL="2879628" indent="0">
              <a:buNone/>
              <a:defRPr sz="1575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3055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383299"/>
            <a:ext cx="6209407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1916484"/>
            <a:ext cx="6209407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6672698"/>
            <a:ext cx="242976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4395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8450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Personalizar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David</dc:creator>
  <cp:lastModifiedBy>David</cp:lastModifiedBy>
  <cp:revision>4</cp:revision>
  <dcterms:created xsi:type="dcterms:W3CDTF">2020-12-18T19:46:39Z</dcterms:created>
  <dcterms:modified xsi:type="dcterms:W3CDTF">2020-12-18T19:50:28Z</dcterms:modified>
</cp:coreProperties>
</file>