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819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7378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633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972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21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705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1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849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903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17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672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FA236-5656-45D1-8B0E-54E471142AEE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949D-55F3-4BA0-814D-550F92BF590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81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13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24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09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39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4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Apresentação na tela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1</cp:revision>
  <dcterms:created xsi:type="dcterms:W3CDTF">2020-12-18T19:44:41Z</dcterms:created>
  <dcterms:modified xsi:type="dcterms:W3CDTF">2020-12-18T19:46:04Z</dcterms:modified>
</cp:coreProperties>
</file>