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87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26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21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658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749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359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003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802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4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863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53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326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450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3</cp:revision>
  <dcterms:created xsi:type="dcterms:W3CDTF">2020-12-18T19:46:39Z</dcterms:created>
  <dcterms:modified xsi:type="dcterms:W3CDTF">2020-12-18T19:49:17Z</dcterms:modified>
</cp:coreProperties>
</file>