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8DE2-BB73-4F79-B20E-4AB28C0F6592}" type="datetimeFigureOut">
              <a:rPr lang="pt-BR" smtClean="0"/>
              <a:pPr/>
              <a:t>31/01/2020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C739-CE59-4AAB-987A-0B096096DD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8DE2-BB73-4F79-B20E-4AB28C0F6592}" type="datetimeFigureOut">
              <a:rPr lang="pt-BR" smtClean="0"/>
              <a:pPr/>
              <a:t>31/01/2020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C739-CE59-4AAB-987A-0B096096DD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8DE2-BB73-4F79-B20E-4AB28C0F6592}" type="datetimeFigureOut">
              <a:rPr lang="pt-BR" smtClean="0"/>
              <a:pPr/>
              <a:t>31/01/2020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C739-CE59-4AAB-987A-0B096096DD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8DE2-BB73-4F79-B20E-4AB28C0F6592}" type="datetimeFigureOut">
              <a:rPr lang="pt-BR" smtClean="0"/>
              <a:pPr/>
              <a:t>31/01/2020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C739-CE59-4AAB-987A-0B096096DD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8DE2-BB73-4F79-B20E-4AB28C0F6592}" type="datetimeFigureOut">
              <a:rPr lang="pt-BR" smtClean="0"/>
              <a:pPr/>
              <a:t>31/01/2020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C739-CE59-4AAB-987A-0B096096DD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8DE2-BB73-4F79-B20E-4AB28C0F6592}" type="datetimeFigureOut">
              <a:rPr lang="pt-BR" smtClean="0"/>
              <a:pPr/>
              <a:t>31/01/2020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C739-CE59-4AAB-987A-0B096096DD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8DE2-BB73-4F79-B20E-4AB28C0F6592}" type="datetimeFigureOut">
              <a:rPr lang="pt-BR" smtClean="0"/>
              <a:pPr/>
              <a:t>31/01/2020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C739-CE59-4AAB-987A-0B096096DD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8DE2-BB73-4F79-B20E-4AB28C0F6592}" type="datetimeFigureOut">
              <a:rPr lang="pt-BR" smtClean="0"/>
              <a:pPr/>
              <a:t>31/01/2020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C739-CE59-4AAB-987A-0B096096DD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8DE2-BB73-4F79-B20E-4AB28C0F6592}" type="datetimeFigureOut">
              <a:rPr lang="pt-BR" smtClean="0"/>
              <a:pPr/>
              <a:t>31/01/2020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C739-CE59-4AAB-987A-0B096096DD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8DE2-BB73-4F79-B20E-4AB28C0F6592}" type="datetimeFigureOut">
              <a:rPr lang="pt-BR" smtClean="0"/>
              <a:pPr/>
              <a:t>31/01/2020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C739-CE59-4AAB-987A-0B096096DD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8DE2-BB73-4F79-B20E-4AB28C0F6592}" type="datetimeFigureOut">
              <a:rPr lang="pt-BR" smtClean="0"/>
              <a:pPr/>
              <a:t>31/01/2020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C739-CE59-4AAB-987A-0B096096DD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98DE2-BB73-4F79-B20E-4AB28C0F6592}" type="datetimeFigureOut">
              <a:rPr lang="pt-BR" smtClean="0"/>
              <a:pPr/>
              <a:t>31/01/2020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DC739-CE59-4AAB-987A-0B096096DD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lides-Enfermag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4977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691680" y="69269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331640" y="332657"/>
            <a:ext cx="8005718" cy="6525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MISSÃO DO BOLETO BANCÁRIO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PARA EMISSÃO BOLETO BANCÁRIO, UTILIZE O SITE WWW.STN.FAZENDA.GOV.BR E SIGA AS SEGUINTES INSTRUÇÕES: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ACESSAR A ABA GRU &gt; IMPRESSÃO DE GRU &gt; PREENCHER AS INFORMAÇÕES: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• UNIDADE GESTORA (UG): 153098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• GESTÃO: 15233 – UNIVERSIDADE FEDERAL DE PERNAMBUCO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• NOME DA UNIDADE: PRÓ-REITORIA DE PESQUISA E PÓS-GRADUAÇÃO DA UFPE 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• CÓDIGO DE RECOLHIMENTO: 28832-2 – SERVIÇOS EDUCACIONAIS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AVANÇAR &gt; PREENCHER OS CAMPOS OBRIGATÓRIOS: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• NÚMERO DE REFERÊNCIA: 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15309830331544 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(PARA MATRÍCULA EM DISCIPLINA ISOLADA) 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2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</a:t>
            </a: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15309830331545 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(PARA INSCRIÇÃO EM PROCESSO SELETIVO)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• CONTRIBUINTE (DEPOSITANTE): CPF DO CANDIDATO/ALUNO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VALOR PRINCIPAL: R$30 (PARA MATRÍCULA EM DISCIPLINA ISOLADA) 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R$ 50 (PARA INSCRIÇÃO EM PROCESSO SELETIVO)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VALOR TOTAL: R$30 (PARA MATRÍCULA EM DISCIPLINA ISOLADA) 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R$50 (PARA INSCRIÇÃO EM PROCESSO SELETIVO)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IMPRIMIR O BOLETO E PAGAR EM QUALQUER AGÊNCIA DO BANCO DO BRASIL.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u="sng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163</Words>
  <Application>Microsoft Office PowerPoint</Application>
  <PresentationFormat>Apresentação na tela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Enfermagem02</dc:creator>
  <cp:lastModifiedBy>Enfermagem02</cp:lastModifiedBy>
  <cp:revision>5</cp:revision>
  <dcterms:created xsi:type="dcterms:W3CDTF">2011-05-30T14:21:28Z</dcterms:created>
  <dcterms:modified xsi:type="dcterms:W3CDTF">2020-01-31T18:21:06Z</dcterms:modified>
</cp:coreProperties>
</file>