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84E427A-3D55-4303-BF80-6455036E1DE7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PPGCC-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375125" y="0"/>
            <a:ext cx="2768875" cy="189243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623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17613"/>
            <a:ext cx="9144000" cy="15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Resultado de imagem para logo ufpe 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14290"/>
            <a:ext cx="1329545" cy="135732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C00000"/>
                </a:solidFill>
              </a:defRPr>
            </a:lvl2pPr>
            <a:lvl4pPr>
              <a:defRPr>
                <a:solidFill>
                  <a:srgbClr val="C00000"/>
                </a:solidFill>
              </a:defRPr>
            </a:lvl4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500034" y="1428736"/>
            <a:ext cx="1928826" cy="7143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4348" y="242886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14348" y="378619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0" y="0"/>
            <a:ext cx="9144000" cy="15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>
            <a:off x="500034" y="1428736"/>
            <a:ext cx="1928826" cy="7143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Retângulo 5"/>
          <p:cNvSpPr/>
          <p:nvPr userDrawn="1"/>
        </p:nvSpPr>
        <p:spPr>
          <a:xfrm>
            <a:off x="500034" y="1428736"/>
            <a:ext cx="1928826" cy="7143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46C8-C394-498C-A23C-8CE7ADBA6467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4EBE5-480A-4293-A9E1-DECAD0C44A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Picture 4" descr="Resultado de imagem para logo ufpe 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402432"/>
            <a:ext cx="1285852" cy="1312716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00100" y="5857892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Apresentação na tela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E23</dc:creator>
  <cp:lastModifiedBy>UFPE</cp:lastModifiedBy>
  <cp:revision>5</cp:revision>
  <dcterms:created xsi:type="dcterms:W3CDTF">2017-10-23T12:52:04Z</dcterms:created>
  <dcterms:modified xsi:type="dcterms:W3CDTF">2017-11-21T13:13:42Z</dcterms:modified>
</cp:coreProperties>
</file>