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28A75-F4FD-4554-BEF4-289A139F35D6}" type="datetimeFigureOut">
              <a:rPr lang="pt-BR" smtClean="0"/>
              <a:pPr/>
              <a:t>29/09/2017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4C153-E7D0-41DF-960F-205B0351880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4C153-E7D0-41DF-960F-205B0351880F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F4C153-E7D0-41DF-960F-205B0351880F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apa - Primei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06084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764632"/>
            <a:ext cx="6400800" cy="1752600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esentação -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67941"/>
            <a:ext cx="8229600" cy="824955"/>
          </a:xfrm>
          <a:prstGeom prst="rect">
            <a:avLst/>
          </a:prstGeom>
        </p:spPr>
        <p:txBody>
          <a:bodyPr/>
          <a:lstStyle>
            <a:lvl1pPr algn="l">
              <a:defRPr sz="3600"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3417243"/>
          </a:xfrm>
          <a:prstGeom prst="rect">
            <a:avLst/>
          </a:prstGeom>
        </p:spPr>
        <p:txBody>
          <a:bodyPr/>
          <a:lstStyle>
            <a:lvl1pPr>
              <a:defRPr>
                <a:latin typeface="Trebuchet MS" pitchFamily="34" charset="0"/>
              </a:defRPr>
            </a:lvl1pPr>
            <a:lvl2pPr>
              <a:defRPr>
                <a:latin typeface="Trebuchet MS" pitchFamily="34" charset="0"/>
              </a:defRPr>
            </a:lvl2pPr>
            <a:lvl3pPr>
              <a:defRPr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376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25" y="6022801"/>
            <a:ext cx="569595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5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latin typeface="Trebuchet MS" pitchFamily="34" charset="0"/>
              </a:rPr>
              <a:t>Título</a:t>
            </a:r>
            <a:r>
              <a:rPr lang="pt-BR" dirty="0" smtClean="0">
                <a:latin typeface="Trebuchet MS" pitchFamily="34" charset="0"/>
              </a:rPr>
              <a:t/>
            </a:r>
            <a:br>
              <a:rPr lang="pt-BR" dirty="0" smtClean="0">
                <a:latin typeface="Trebuchet MS" pitchFamily="34" charset="0"/>
              </a:rPr>
            </a:b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(Fonte: </a:t>
            </a:r>
            <a:r>
              <a:rPr lang="pt-B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Trebuchet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 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MS, tamanho mínimo sugerido: 28)</a:t>
            </a:r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Autor(es) </a:t>
            </a:r>
          </a:p>
          <a:p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(Fonte: </a:t>
            </a:r>
            <a:r>
              <a:rPr lang="pt-B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Trebuchet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 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MS, tamanho mínimo sugerido: 20)</a:t>
            </a:r>
          </a:p>
          <a:p>
            <a:r>
              <a:rPr lang="pt-B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Orientador(a)</a:t>
            </a:r>
            <a:endParaRPr lang="pt-B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(Fonte: </a:t>
            </a:r>
            <a:r>
              <a:rPr lang="pt-BR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Trebuchet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 </a:t>
            </a:r>
            <a:r>
              <a:rPr lang="pt-B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MS, tamanho mínimo sugerido: 20)</a:t>
            </a:r>
            <a:endParaRPr lang="pt-BR" sz="2000" dirty="0">
              <a:solidFill>
                <a:schemeClr val="tx1">
                  <a:lumMod val="50000"/>
                  <a:lumOff val="50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4000" smtClean="0">
                <a:latin typeface="Trebuchet MS" pitchFamily="34" charset="0"/>
              </a:rPr>
              <a:t>Indicações:</a:t>
            </a:r>
            <a:endParaRPr lang="pt-BR" sz="4000" dirty="0">
              <a:latin typeface="Trebuchet MS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pt-BR" sz="220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Utilizar a fonte Trebuchet MS para títulos e textos na cor preta;</a:t>
            </a:r>
          </a:p>
          <a:p>
            <a:pPr marL="457200" indent="-457200" algn="l">
              <a:buFont typeface="Arial" charset="0"/>
              <a:buChar char="•"/>
            </a:pPr>
            <a:r>
              <a:rPr lang="pt-BR" sz="220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Não modificar a cor de fundo do slide, a fim de não prejudicar a legibilidade;</a:t>
            </a:r>
          </a:p>
          <a:p>
            <a:pPr marL="457200" indent="-457200">
              <a:buFont typeface="Arial" charset="0"/>
              <a:buChar char="•"/>
            </a:pPr>
            <a:r>
              <a:rPr lang="pt-BR" sz="2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Não há restrição quanto ao número de slides, porém esteja atento ao tempo estabelecido para a apresentação (até 10 minutos);</a:t>
            </a:r>
          </a:p>
          <a:p>
            <a:pPr marL="457200" indent="-457200">
              <a:buFont typeface="Arial" charset="0"/>
              <a:buChar char="•"/>
            </a:pPr>
            <a:r>
              <a:rPr lang="pt-BR" sz="22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Para mais informações confira os editais disponibilizados pela Proexc, Propesq e Proacad</a:t>
            </a:r>
            <a:r>
              <a:rPr lang="pt-BR" sz="220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;</a:t>
            </a:r>
            <a:endParaRPr lang="pt-BR" sz="2200" dirty="0">
              <a:solidFill>
                <a:schemeClr val="tx1">
                  <a:lumMod val="85000"/>
                  <a:lumOff val="15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8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a - Primeiro Slid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resentação - Conteú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100</Words>
  <Application>Microsoft Office PowerPoint</Application>
  <PresentationFormat>Apresentação na tela (4:3)</PresentationFormat>
  <Paragraphs>12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Capa - Primeiro Slide</vt:lpstr>
      <vt:lpstr>Apresentação - Conteúdo</vt:lpstr>
      <vt:lpstr>Título (Fonte: Trebuchet MS, tamanho mínimo sugerido: 28)</vt:lpstr>
      <vt:lpstr>Indicações: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usuário</dc:creator>
  <cp:lastModifiedBy>Cecine</cp:lastModifiedBy>
  <cp:revision>26</cp:revision>
  <dcterms:created xsi:type="dcterms:W3CDTF">2017-09-20T18:10:26Z</dcterms:created>
  <dcterms:modified xsi:type="dcterms:W3CDTF">2017-09-29T11:33:28Z</dcterms:modified>
</cp:coreProperties>
</file>