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Lst>
  <p:sldSz cy="43200000" cx="32400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347505A9-49D7-4E47-99C1-BD45F3E123C5}">
  <a:tblStyle styleId="{347505A9-49D7-4E47-99C1-BD45F3E123C5}" styleName="Table_0">
    <a:wholeTbl>
      <a:tcTxStyle>
        <a:font>
          <a:latin typeface="Arial"/>
          <a:ea typeface="Arial"/>
          <a:cs typeface="Arial"/>
        </a:font>
        <a:srgbClr val="000000"/>
      </a:tcTxStyle>
      <a:tcStyle>
        <a:tcBdr>
          <a:left>
            <a:ln cap="flat" cmpd="sng" w="9525">
              <a:solidFill>
                <a:srgbClr val="000000"/>
              </a:solidFill>
              <a:prstDash val="solid"/>
              <a:round/>
              <a:headEnd len="sm" w="sm" type="none"/>
              <a:tailEnd len="sm" w="sm" type="none"/>
            </a:ln>
          </a:left>
          <a:right>
            <a:ln cap="flat" cmpd="sng" w="9525">
              <a:solidFill>
                <a:srgbClr val="000000"/>
              </a:solidFill>
              <a:prstDash val="solid"/>
              <a:round/>
              <a:headEnd len="sm" w="sm" type="none"/>
              <a:tailEnd len="sm" w="sm" type="none"/>
            </a:ln>
          </a:right>
          <a:top>
            <a:ln cap="flat" cmpd="sng" w="9525">
              <a:solidFill>
                <a:srgbClr val="000000"/>
              </a:solidFill>
              <a:prstDash val="solid"/>
              <a:round/>
              <a:headEnd len="sm" w="sm" type="none"/>
              <a:tailEnd len="sm" w="sm" type="none"/>
            </a:ln>
          </a:top>
          <a:bottom>
            <a:ln cap="flat" cmpd="sng" w="9525">
              <a:solidFill>
                <a:srgbClr val="000000"/>
              </a:solidFill>
              <a:prstDash val="solid"/>
              <a:round/>
              <a:headEnd len="sm" w="sm" type="none"/>
              <a:tailEnd len="sm" w="sm" type="none"/>
            </a:ln>
          </a:bottom>
          <a:insideH>
            <a:ln cap="flat" cmpd="sng" w="9525">
              <a:solidFill>
                <a:srgbClr val="000000"/>
              </a:solidFill>
              <a:prstDash val="solid"/>
              <a:round/>
              <a:headEnd len="sm" w="sm" type="none"/>
              <a:tailEnd len="sm" w="sm" type="none"/>
            </a:ln>
          </a:insideH>
          <a:insideV>
            <a:ln cap="flat" cmpd="sng" w="9525">
              <a:solidFill>
                <a:srgbClr val="000000"/>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464884" y="685800"/>
            <a:ext cx="1929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d235ee21cc_3_1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gd235ee21cc_3_116:notes"/>
          <p:cNvSpPr/>
          <p:nvPr>
            <p:ph idx="2" type="sldImg"/>
          </p:nvPr>
        </p:nvSpPr>
        <p:spPr>
          <a:xfrm>
            <a:off x="2464905" y="685800"/>
            <a:ext cx="1929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3:notes"/>
          <p:cNvSpPr/>
          <p:nvPr>
            <p:ph idx="2" type="sldImg"/>
          </p:nvPr>
        </p:nvSpPr>
        <p:spPr>
          <a:xfrm>
            <a:off x="2464884" y="685800"/>
            <a:ext cx="1929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de Título"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4050000" y="7070003"/>
            <a:ext cx="24300000" cy="15039900"/>
          </a:xfrm>
          <a:prstGeom prst="rect">
            <a:avLst/>
          </a:prstGeom>
          <a:noFill/>
          <a:ln>
            <a:noFill/>
          </a:ln>
        </p:spPr>
        <p:txBody>
          <a:bodyPr anchorCtr="0" anchor="b" bIns="176925" lIns="353950" spcFirstLastPara="1" rIns="353950" wrap="square" tIns="176925">
            <a:normAutofit/>
          </a:bodyPr>
          <a:lstStyle>
            <a:lvl1pPr lvl="0" algn="ctr">
              <a:lnSpc>
                <a:spcPct val="90000"/>
              </a:lnSpc>
              <a:spcBef>
                <a:spcPts val="0"/>
              </a:spcBef>
              <a:spcAft>
                <a:spcPts val="0"/>
              </a:spcAft>
              <a:buClr>
                <a:schemeClr val="dk1"/>
              </a:buClr>
              <a:buSzPts val="23200"/>
              <a:buFont typeface="Calibri"/>
              <a:buNone/>
              <a:defRPr sz="23200"/>
            </a:lvl1pPr>
            <a:lvl2pPr lvl="1">
              <a:spcBef>
                <a:spcPts val="0"/>
              </a:spcBef>
              <a:spcAft>
                <a:spcPts val="0"/>
              </a:spcAft>
              <a:buSzPts val="5400"/>
              <a:buNone/>
              <a:defRPr/>
            </a:lvl2pPr>
            <a:lvl3pPr lvl="2">
              <a:spcBef>
                <a:spcPts val="0"/>
              </a:spcBef>
              <a:spcAft>
                <a:spcPts val="0"/>
              </a:spcAft>
              <a:buSzPts val="5400"/>
              <a:buNone/>
              <a:defRPr/>
            </a:lvl3pPr>
            <a:lvl4pPr lvl="3">
              <a:spcBef>
                <a:spcPts val="0"/>
              </a:spcBef>
              <a:spcAft>
                <a:spcPts val="0"/>
              </a:spcAft>
              <a:buSzPts val="5400"/>
              <a:buNone/>
              <a:defRPr/>
            </a:lvl4pPr>
            <a:lvl5pPr lvl="4">
              <a:spcBef>
                <a:spcPts val="0"/>
              </a:spcBef>
              <a:spcAft>
                <a:spcPts val="0"/>
              </a:spcAft>
              <a:buSzPts val="5400"/>
              <a:buNone/>
              <a:defRPr/>
            </a:lvl5pPr>
            <a:lvl6pPr lvl="5">
              <a:spcBef>
                <a:spcPts val="0"/>
              </a:spcBef>
              <a:spcAft>
                <a:spcPts val="0"/>
              </a:spcAft>
              <a:buSzPts val="5400"/>
              <a:buNone/>
              <a:defRPr/>
            </a:lvl6pPr>
            <a:lvl7pPr lvl="6">
              <a:spcBef>
                <a:spcPts val="0"/>
              </a:spcBef>
              <a:spcAft>
                <a:spcPts val="0"/>
              </a:spcAft>
              <a:buSzPts val="5400"/>
              <a:buNone/>
              <a:defRPr/>
            </a:lvl7pPr>
            <a:lvl8pPr lvl="7">
              <a:spcBef>
                <a:spcPts val="0"/>
              </a:spcBef>
              <a:spcAft>
                <a:spcPts val="0"/>
              </a:spcAft>
              <a:buSzPts val="5400"/>
              <a:buNone/>
              <a:defRPr/>
            </a:lvl8pPr>
            <a:lvl9pPr lvl="8">
              <a:spcBef>
                <a:spcPts val="0"/>
              </a:spcBef>
              <a:spcAft>
                <a:spcPts val="0"/>
              </a:spcAft>
              <a:buSzPts val="5400"/>
              <a:buNone/>
              <a:defRPr/>
            </a:lvl9pPr>
          </a:lstStyle>
          <a:p/>
        </p:txBody>
      </p:sp>
      <p:sp>
        <p:nvSpPr>
          <p:cNvPr id="13" name="Google Shape;13;p2"/>
          <p:cNvSpPr txBox="1"/>
          <p:nvPr>
            <p:ph idx="1" type="subTitle"/>
          </p:nvPr>
        </p:nvSpPr>
        <p:spPr>
          <a:xfrm>
            <a:off x="4050000" y="22690002"/>
            <a:ext cx="24300000" cy="10430100"/>
          </a:xfrm>
          <a:prstGeom prst="rect">
            <a:avLst/>
          </a:prstGeom>
          <a:noFill/>
          <a:ln>
            <a:noFill/>
          </a:ln>
        </p:spPr>
        <p:txBody>
          <a:bodyPr anchorCtr="0" anchor="t" bIns="176925" lIns="353950" spcFirstLastPara="1" rIns="353950" wrap="square" tIns="176925">
            <a:normAutofit/>
          </a:bodyPr>
          <a:lstStyle>
            <a:lvl1pPr lvl="0" algn="ctr">
              <a:lnSpc>
                <a:spcPct val="90000"/>
              </a:lnSpc>
              <a:spcBef>
                <a:spcPts val="3900"/>
              </a:spcBef>
              <a:spcAft>
                <a:spcPts val="0"/>
              </a:spcAft>
              <a:buClr>
                <a:schemeClr val="dk1"/>
              </a:buClr>
              <a:buSzPts val="9300"/>
              <a:buNone/>
              <a:defRPr sz="9300"/>
            </a:lvl1pPr>
            <a:lvl2pPr lvl="1" algn="ctr">
              <a:lnSpc>
                <a:spcPct val="90000"/>
              </a:lnSpc>
              <a:spcBef>
                <a:spcPts val="1900"/>
              </a:spcBef>
              <a:spcAft>
                <a:spcPts val="0"/>
              </a:spcAft>
              <a:buClr>
                <a:schemeClr val="dk1"/>
              </a:buClr>
              <a:buSzPts val="7700"/>
              <a:buNone/>
              <a:defRPr sz="7700"/>
            </a:lvl2pPr>
            <a:lvl3pPr lvl="2" algn="ctr">
              <a:lnSpc>
                <a:spcPct val="90000"/>
              </a:lnSpc>
              <a:spcBef>
                <a:spcPts val="1900"/>
              </a:spcBef>
              <a:spcAft>
                <a:spcPts val="0"/>
              </a:spcAft>
              <a:buClr>
                <a:schemeClr val="dk1"/>
              </a:buClr>
              <a:buSzPts val="7000"/>
              <a:buNone/>
              <a:defRPr sz="7000"/>
            </a:lvl3pPr>
            <a:lvl4pPr lvl="3" algn="ctr">
              <a:lnSpc>
                <a:spcPct val="90000"/>
              </a:lnSpc>
              <a:spcBef>
                <a:spcPts val="1900"/>
              </a:spcBef>
              <a:spcAft>
                <a:spcPts val="0"/>
              </a:spcAft>
              <a:buClr>
                <a:schemeClr val="dk1"/>
              </a:buClr>
              <a:buSzPts val="6200"/>
              <a:buNone/>
              <a:defRPr sz="6200"/>
            </a:lvl4pPr>
            <a:lvl5pPr lvl="4" algn="ctr">
              <a:lnSpc>
                <a:spcPct val="90000"/>
              </a:lnSpc>
              <a:spcBef>
                <a:spcPts val="1900"/>
              </a:spcBef>
              <a:spcAft>
                <a:spcPts val="0"/>
              </a:spcAft>
              <a:buClr>
                <a:schemeClr val="dk1"/>
              </a:buClr>
              <a:buSzPts val="6200"/>
              <a:buNone/>
              <a:defRPr sz="6200"/>
            </a:lvl5pPr>
            <a:lvl6pPr lvl="5" algn="ctr">
              <a:lnSpc>
                <a:spcPct val="90000"/>
              </a:lnSpc>
              <a:spcBef>
                <a:spcPts val="1900"/>
              </a:spcBef>
              <a:spcAft>
                <a:spcPts val="0"/>
              </a:spcAft>
              <a:buClr>
                <a:schemeClr val="dk1"/>
              </a:buClr>
              <a:buSzPts val="6200"/>
              <a:buNone/>
              <a:defRPr sz="6200"/>
            </a:lvl6pPr>
            <a:lvl7pPr lvl="6" algn="ctr">
              <a:lnSpc>
                <a:spcPct val="90000"/>
              </a:lnSpc>
              <a:spcBef>
                <a:spcPts val="1900"/>
              </a:spcBef>
              <a:spcAft>
                <a:spcPts val="0"/>
              </a:spcAft>
              <a:buClr>
                <a:schemeClr val="dk1"/>
              </a:buClr>
              <a:buSzPts val="6200"/>
              <a:buNone/>
              <a:defRPr sz="6200"/>
            </a:lvl7pPr>
            <a:lvl8pPr lvl="7" algn="ctr">
              <a:lnSpc>
                <a:spcPct val="90000"/>
              </a:lnSpc>
              <a:spcBef>
                <a:spcPts val="1900"/>
              </a:spcBef>
              <a:spcAft>
                <a:spcPts val="0"/>
              </a:spcAft>
              <a:buClr>
                <a:schemeClr val="dk1"/>
              </a:buClr>
              <a:buSzPts val="6200"/>
              <a:buNone/>
              <a:defRPr sz="6200"/>
            </a:lvl8pPr>
            <a:lvl9pPr lvl="8" algn="ctr">
              <a:lnSpc>
                <a:spcPct val="90000"/>
              </a:lnSpc>
              <a:spcBef>
                <a:spcPts val="1900"/>
              </a:spcBef>
              <a:spcAft>
                <a:spcPts val="0"/>
              </a:spcAft>
              <a:buClr>
                <a:schemeClr val="dk1"/>
              </a:buClr>
              <a:buSzPts val="6200"/>
              <a:buNone/>
              <a:defRPr sz="6200"/>
            </a:lvl9pPr>
          </a:lstStyle>
          <a:p/>
        </p:txBody>
      </p:sp>
      <p:sp>
        <p:nvSpPr>
          <p:cNvPr id="14" name="Google Shape;14;p2"/>
          <p:cNvSpPr txBox="1"/>
          <p:nvPr>
            <p:ph idx="10" type="dt"/>
          </p:nvPr>
        </p:nvSpPr>
        <p:spPr>
          <a:xfrm>
            <a:off x="2227500" y="40040000"/>
            <a:ext cx="7290000" cy="2300100"/>
          </a:xfrm>
          <a:prstGeom prst="rect">
            <a:avLst/>
          </a:prstGeom>
          <a:noFill/>
          <a:ln>
            <a:noFill/>
          </a:ln>
        </p:spPr>
        <p:txBody>
          <a:bodyPr anchorCtr="0" anchor="ctr" bIns="176925" lIns="353950" spcFirstLastPara="1" rIns="353950" wrap="square" tIns="176925">
            <a:noAutofit/>
          </a:bodyPr>
          <a:lstStyle>
            <a:lvl1pPr lvl="0" algn="l">
              <a:spcBef>
                <a:spcPts val="0"/>
              </a:spcBef>
              <a:spcAft>
                <a:spcPts val="0"/>
              </a:spcAft>
              <a:buSzPts val="5400"/>
              <a:buNone/>
              <a:defRPr/>
            </a:lvl1pPr>
            <a:lvl2pPr lvl="1" algn="l">
              <a:spcBef>
                <a:spcPts val="0"/>
              </a:spcBef>
              <a:spcAft>
                <a:spcPts val="0"/>
              </a:spcAft>
              <a:buSzPts val="5400"/>
              <a:buNone/>
              <a:defRPr/>
            </a:lvl2pPr>
            <a:lvl3pPr lvl="2" algn="l">
              <a:spcBef>
                <a:spcPts val="0"/>
              </a:spcBef>
              <a:spcAft>
                <a:spcPts val="0"/>
              </a:spcAft>
              <a:buSzPts val="5400"/>
              <a:buNone/>
              <a:defRPr/>
            </a:lvl3pPr>
            <a:lvl4pPr lvl="3" algn="l">
              <a:spcBef>
                <a:spcPts val="0"/>
              </a:spcBef>
              <a:spcAft>
                <a:spcPts val="0"/>
              </a:spcAft>
              <a:buSzPts val="5400"/>
              <a:buNone/>
              <a:defRPr/>
            </a:lvl4pPr>
            <a:lvl5pPr lvl="4" algn="l">
              <a:spcBef>
                <a:spcPts val="0"/>
              </a:spcBef>
              <a:spcAft>
                <a:spcPts val="0"/>
              </a:spcAft>
              <a:buSzPts val="5400"/>
              <a:buNone/>
              <a:defRPr/>
            </a:lvl5pPr>
            <a:lvl6pPr lvl="5" algn="l">
              <a:spcBef>
                <a:spcPts val="0"/>
              </a:spcBef>
              <a:spcAft>
                <a:spcPts val="0"/>
              </a:spcAft>
              <a:buSzPts val="5400"/>
              <a:buNone/>
              <a:defRPr/>
            </a:lvl6pPr>
            <a:lvl7pPr lvl="6" algn="l">
              <a:spcBef>
                <a:spcPts val="0"/>
              </a:spcBef>
              <a:spcAft>
                <a:spcPts val="0"/>
              </a:spcAft>
              <a:buSzPts val="5400"/>
              <a:buNone/>
              <a:defRPr/>
            </a:lvl7pPr>
            <a:lvl8pPr lvl="7" algn="l">
              <a:spcBef>
                <a:spcPts val="0"/>
              </a:spcBef>
              <a:spcAft>
                <a:spcPts val="0"/>
              </a:spcAft>
              <a:buSzPts val="5400"/>
              <a:buNone/>
              <a:defRPr/>
            </a:lvl8pPr>
            <a:lvl9pPr lvl="8" algn="l">
              <a:spcBef>
                <a:spcPts val="0"/>
              </a:spcBef>
              <a:spcAft>
                <a:spcPts val="0"/>
              </a:spcAft>
              <a:buSzPts val="5400"/>
              <a:buNone/>
              <a:defRPr/>
            </a:lvl9pPr>
          </a:lstStyle>
          <a:p/>
        </p:txBody>
      </p:sp>
      <p:sp>
        <p:nvSpPr>
          <p:cNvPr id="15" name="Google Shape;15;p2"/>
          <p:cNvSpPr txBox="1"/>
          <p:nvPr>
            <p:ph idx="11" type="ftr"/>
          </p:nvPr>
        </p:nvSpPr>
        <p:spPr>
          <a:xfrm>
            <a:off x="10732500" y="40040000"/>
            <a:ext cx="10935000" cy="2300100"/>
          </a:xfrm>
          <a:prstGeom prst="rect">
            <a:avLst/>
          </a:prstGeom>
          <a:noFill/>
          <a:ln>
            <a:noFill/>
          </a:ln>
        </p:spPr>
        <p:txBody>
          <a:bodyPr anchorCtr="0" anchor="ctr" bIns="176925" lIns="353950" spcFirstLastPara="1" rIns="353950" wrap="square" tIns="176925">
            <a:noAutofit/>
          </a:bodyPr>
          <a:lstStyle>
            <a:lvl1pPr lvl="0" algn="ctr">
              <a:spcBef>
                <a:spcPts val="0"/>
              </a:spcBef>
              <a:spcAft>
                <a:spcPts val="0"/>
              </a:spcAft>
              <a:buSzPts val="5400"/>
              <a:buNone/>
              <a:defRPr/>
            </a:lvl1pPr>
            <a:lvl2pPr lvl="1" algn="l">
              <a:spcBef>
                <a:spcPts val="0"/>
              </a:spcBef>
              <a:spcAft>
                <a:spcPts val="0"/>
              </a:spcAft>
              <a:buSzPts val="5400"/>
              <a:buNone/>
              <a:defRPr/>
            </a:lvl2pPr>
            <a:lvl3pPr lvl="2" algn="l">
              <a:spcBef>
                <a:spcPts val="0"/>
              </a:spcBef>
              <a:spcAft>
                <a:spcPts val="0"/>
              </a:spcAft>
              <a:buSzPts val="5400"/>
              <a:buNone/>
              <a:defRPr/>
            </a:lvl3pPr>
            <a:lvl4pPr lvl="3" algn="l">
              <a:spcBef>
                <a:spcPts val="0"/>
              </a:spcBef>
              <a:spcAft>
                <a:spcPts val="0"/>
              </a:spcAft>
              <a:buSzPts val="5400"/>
              <a:buNone/>
              <a:defRPr/>
            </a:lvl4pPr>
            <a:lvl5pPr lvl="4" algn="l">
              <a:spcBef>
                <a:spcPts val="0"/>
              </a:spcBef>
              <a:spcAft>
                <a:spcPts val="0"/>
              </a:spcAft>
              <a:buSzPts val="5400"/>
              <a:buNone/>
              <a:defRPr/>
            </a:lvl5pPr>
            <a:lvl6pPr lvl="5" algn="l">
              <a:spcBef>
                <a:spcPts val="0"/>
              </a:spcBef>
              <a:spcAft>
                <a:spcPts val="0"/>
              </a:spcAft>
              <a:buSzPts val="5400"/>
              <a:buNone/>
              <a:defRPr/>
            </a:lvl6pPr>
            <a:lvl7pPr lvl="6" algn="l">
              <a:spcBef>
                <a:spcPts val="0"/>
              </a:spcBef>
              <a:spcAft>
                <a:spcPts val="0"/>
              </a:spcAft>
              <a:buSzPts val="5400"/>
              <a:buNone/>
              <a:defRPr/>
            </a:lvl7pPr>
            <a:lvl8pPr lvl="7" algn="l">
              <a:spcBef>
                <a:spcPts val="0"/>
              </a:spcBef>
              <a:spcAft>
                <a:spcPts val="0"/>
              </a:spcAft>
              <a:buSzPts val="5400"/>
              <a:buNone/>
              <a:defRPr/>
            </a:lvl8pPr>
            <a:lvl9pPr lvl="8" algn="l">
              <a:spcBef>
                <a:spcPts val="0"/>
              </a:spcBef>
              <a:spcAft>
                <a:spcPts val="0"/>
              </a:spcAft>
              <a:buSzPts val="5400"/>
              <a:buNone/>
              <a:defRPr/>
            </a:lvl9pPr>
          </a:lstStyle>
          <a:p/>
        </p:txBody>
      </p:sp>
      <p:sp>
        <p:nvSpPr>
          <p:cNvPr id="16" name="Google Shape;16;p2"/>
          <p:cNvSpPr txBox="1"/>
          <p:nvPr>
            <p:ph idx="12" type="sldNum"/>
          </p:nvPr>
        </p:nvSpPr>
        <p:spPr>
          <a:xfrm>
            <a:off x="22882500" y="40040000"/>
            <a:ext cx="7290000" cy="2300100"/>
          </a:xfrm>
          <a:prstGeom prst="rect">
            <a:avLst/>
          </a:prstGeom>
          <a:noFill/>
          <a:ln>
            <a:noFill/>
          </a:ln>
        </p:spPr>
        <p:txBody>
          <a:bodyPr anchorCtr="0" anchor="ctr" bIns="176925" lIns="353950" spcFirstLastPara="1" rIns="353950" wrap="square" tIns="1769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e Texto Vertical"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2227500" y="2300000"/>
            <a:ext cx="27945000" cy="8349900"/>
          </a:xfrm>
          <a:prstGeom prst="rect">
            <a:avLst/>
          </a:prstGeom>
          <a:noFill/>
          <a:ln>
            <a:noFill/>
          </a:ln>
        </p:spPr>
        <p:txBody>
          <a:bodyPr anchorCtr="0" anchor="ctr" bIns="176925" lIns="353950" spcFirstLastPara="1" rIns="353950" wrap="square" tIns="176925">
            <a:normAutofit/>
          </a:bodyPr>
          <a:lstStyle>
            <a:lvl1pPr lvl="0" algn="l">
              <a:lnSpc>
                <a:spcPct val="90000"/>
              </a:lnSpc>
              <a:spcBef>
                <a:spcPts val="0"/>
              </a:spcBef>
              <a:spcAft>
                <a:spcPts val="0"/>
              </a:spcAft>
              <a:buClr>
                <a:schemeClr val="dk1"/>
              </a:buClr>
              <a:buSzPts val="7000"/>
              <a:buNone/>
              <a:defRPr/>
            </a:lvl1pPr>
            <a:lvl2pPr lvl="1">
              <a:spcBef>
                <a:spcPts val="0"/>
              </a:spcBef>
              <a:spcAft>
                <a:spcPts val="0"/>
              </a:spcAft>
              <a:buSzPts val="5400"/>
              <a:buNone/>
              <a:defRPr/>
            </a:lvl2pPr>
            <a:lvl3pPr lvl="2">
              <a:spcBef>
                <a:spcPts val="0"/>
              </a:spcBef>
              <a:spcAft>
                <a:spcPts val="0"/>
              </a:spcAft>
              <a:buSzPts val="5400"/>
              <a:buNone/>
              <a:defRPr/>
            </a:lvl3pPr>
            <a:lvl4pPr lvl="3">
              <a:spcBef>
                <a:spcPts val="0"/>
              </a:spcBef>
              <a:spcAft>
                <a:spcPts val="0"/>
              </a:spcAft>
              <a:buSzPts val="5400"/>
              <a:buNone/>
              <a:defRPr/>
            </a:lvl4pPr>
            <a:lvl5pPr lvl="4">
              <a:spcBef>
                <a:spcPts val="0"/>
              </a:spcBef>
              <a:spcAft>
                <a:spcPts val="0"/>
              </a:spcAft>
              <a:buSzPts val="5400"/>
              <a:buNone/>
              <a:defRPr/>
            </a:lvl5pPr>
            <a:lvl6pPr lvl="5">
              <a:spcBef>
                <a:spcPts val="0"/>
              </a:spcBef>
              <a:spcAft>
                <a:spcPts val="0"/>
              </a:spcAft>
              <a:buSzPts val="5400"/>
              <a:buNone/>
              <a:defRPr/>
            </a:lvl6pPr>
            <a:lvl7pPr lvl="6">
              <a:spcBef>
                <a:spcPts val="0"/>
              </a:spcBef>
              <a:spcAft>
                <a:spcPts val="0"/>
              </a:spcAft>
              <a:buSzPts val="5400"/>
              <a:buNone/>
              <a:defRPr/>
            </a:lvl7pPr>
            <a:lvl8pPr lvl="7">
              <a:spcBef>
                <a:spcPts val="0"/>
              </a:spcBef>
              <a:spcAft>
                <a:spcPts val="0"/>
              </a:spcAft>
              <a:buSzPts val="5400"/>
              <a:buNone/>
              <a:defRPr/>
            </a:lvl8pPr>
            <a:lvl9pPr lvl="8">
              <a:spcBef>
                <a:spcPts val="0"/>
              </a:spcBef>
              <a:spcAft>
                <a:spcPts val="0"/>
              </a:spcAft>
              <a:buSzPts val="5400"/>
              <a:buNone/>
              <a:defRPr/>
            </a:lvl9pPr>
          </a:lstStyle>
          <a:p/>
        </p:txBody>
      </p:sp>
      <p:sp>
        <p:nvSpPr>
          <p:cNvPr id="70" name="Google Shape;70;p11"/>
          <p:cNvSpPr txBox="1"/>
          <p:nvPr>
            <p:ph idx="1" type="body"/>
          </p:nvPr>
        </p:nvSpPr>
        <p:spPr>
          <a:xfrm rot="5400000">
            <a:off x="2494950" y="11232550"/>
            <a:ext cx="27410100" cy="27945000"/>
          </a:xfrm>
          <a:prstGeom prst="rect">
            <a:avLst/>
          </a:prstGeom>
          <a:noFill/>
          <a:ln>
            <a:noFill/>
          </a:ln>
        </p:spPr>
        <p:txBody>
          <a:bodyPr anchorCtr="0" anchor="t" bIns="176925" lIns="353950" spcFirstLastPara="1" rIns="353950" wrap="square" tIns="176925">
            <a:normAutofit/>
          </a:bodyPr>
          <a:lstStyle>
            <a:lvl1pPr indent="-673100" lvl="0" marL="457200" algn="l">
              <a:lnSpc>
                <a:spcPct val="90000"/>
              </a:lnSpc>
              <a:spcBef>
                <a:spcPts val="3900"/>
              </a:spcBef>
              <a:spcAft>
                <a:spcPts val="0"/>
              </a:spcAft>
              <a:buClr>
                <a:schemeClr val="dk1"/>
              </a:buClr>
              <a:buSzPts val="7000"/>
              <a:buChar char="•"/>
              <a:defRPr/>
            </a:lvl1pPr>
            <a:lvl2pPr indent="-673100" lvl="1" marL="914400" algn="l">
              <a:lnSpc>
                <a:spcPct val="90000"/>
              </a:lnSpc>
              <a:spcBef>
                <a:spcPts val="1900"/>
              </a:spcBef>
              <a:spcAft>
                <a:spcPts val="0"/>
              </a:spcAft>
              <a:buClr>
                <a:schemeClr val="dk1"/>
              </a:buClr>
              <a:buSzPts val="7000"/>
              <a:buChar char="•"/>
              <a:defRPr/>
            </a:lvl2pPr>
            <a:lvl3pPr indent="-673100" lvl="2" marL="1371600" algn="l">
              <a:lnSpc>
                <a:spcPct val="90000"/>
              </a:lnSpc>
              <a:spcBef>
                <a:spcPts val="1900"/>
              </a:spcBef>
              <a:spcAft>
                <a:spcPts val="0"/>
              </a:spcAft>
              <a:buClr>
                <a:schemeClr val="dk1"/>
              </a:buClr>
              <a:buSzPts val="7000"/>
              <a:buChar char="•"/>
              <a:defRPr/>
            </a:lvl3pPr>
            <a:lvl4pPr indent="-673100" lvl="3" marL="1828800" algn="l">
              <a:lnSpc>
                <a:spcPct val="90000"/>
              </a:lnSpc>
              <a:spcBef>
                <a:spcPts val="1900"/>
              </a:spcBef>
              <a:spcAft>
                <a:spcPts val="0"/>
              </a:spcAft>
              <a:buClr>
                <a:schemeClr val="dk1"/>
              </a:buClr>
              <a:buSzPts val="7000"/>
              <a:buChar char="•"/>
              <a:defRPr/>
            </a:lvl4pPr>
            <a:lvl5pPr indent="-673100" lvl="4" marL="2286000" algn="l">
              <a:lnSpc>
                <a:spcPct val="90000"/>
              </a:lnSpc>
              <a:spcBef>
                <a:spcPts val="1900"/>
              </a:spcBef>
              <a:spcAft>
                <a:spcPts val="0"/>
              </a:spcAft>
              <a:buClr>
                <a:schemeClr val="dk1"/>
              </a:buClr>
              <a:buSzPts val="7000"/>
              <a:buChar char="•"/>
              <a:defRPr/>
            </a:lvl5pPr>
            <a:lvl6pPr indent="-673100" lvl="5" marL="2743200" algn="l">
              <a:lnSpc>
                <a:spcPct val="90000"/>
              </a:lnSpc>
              <a:spcBef>
                <a:spcPts val="1900"/>
              </a:spcBef>
              <a:spcAft>
                <a:spcPts val="0"/>
              </a:spcAft>
              <a:buClr>
                <a:schemeClr val="dk1"/>
              </a:buClr>
              <a:buSzPts val="7000"/>
              <a:buChar char="•"/>
              <a:defRPr/>
            </a:lvl6pPr>
            <a:lvl7pPr indent="-673100" lvl="6" marL="3200400" algn="l">
              <a:lnSpc>
                <a:spcPct val="90000"/>
              </a:lnSpc>
              <a:spcBef>
                <a:spcPts val="1900"/>
              </a:spcBef>
              <a:spcAft>
                <a:spcPts val="0"/>
              </a:spcAft>
              <a:buClr>
                <a:schemeClr val="dk1"/>
              </a:buClr>
              <a:buSzPts val="7000"/>
              <a:buChar char="•"/>
              <a:defRPr/>
            </a:lvl7pPr>
            <a:lvl8pPr indent="-673100" lvl="7" marL="3657600" algn="l">
              <a:lnSpc>
                <a:spcPct val="90000"/>
              </a:lnSpc>
              <a:spcBef>
                <a:spcPts val="1900"/>
              </a:spcBef>
              <a:spcAft>
                <a:spcPts val="0"/>
              </a:spcAft>
              <a:buClr>
                <a:schemeClr val="dk1"/>
              </a:buClr>
              <a:buSzPts val="7000"/>
              <a:buChar char="•"/>
              <a:defRPr/>
            </a:lvl8pPr>
            <a:lvl9pPr indent="-673100" lvl="8" marL="4114800" algn="l">
              <a:lnSpc>
                <a:spcPct val="90000"/>
              </a:lnSpc>
              <a:spcBef>
                <a:spcPts val="1900"/>
              </a:spcBef>
              <a:spcAft>
                <a:spcPts val="0"/>
              </a:spcAft>
              <a:buClr>
                <a:schemeClr val="dk1"/>
              </a:buClr>
              <a:buSzPts val="7000"/>
              <a:buChar char="•"/>
              <a:defRPr/>
            </a:lvl9pPr>
          </a:lstStyle>
          <a:p/>
        </p:txBody>
      </p:sp>
      <p:sp>
        <p:nvSpPr>
          <p:cNvPr id="71" name="Google Shape;71;p11"/>
          <p:cNvSpPr txBox="1"/>
          <p:nvPr>
            <p:ph idx="10" type="dt"/>
          </p:nvPr>
        </p:nvSpPr>
        <p:spPr>
          <a:xfrm>
            <a:off x="2227500" y="40040000"/>
            <a:ext cx="7290000" cy="2300100"/>
          </a:xfrm>
          <a:prstGeom prst="rect">
            <a:avLst/>
          </a:prstGeom>
          <a:noFill/>
          <a:ln>
            <a:noFill/>
          </a:ln>
        </p:spPr>
        <p:txBody>
          <a:bodyPr anchorCtr="0" anchor="ctr" bIns="176925" lIns="353950" spcFirstLastPara="1" rIns="353950" wrap="square" tIns="176925">
            <a:noAutofit/>
          </a:bodyPr>
          <a:lstStyle>
            <a:lvl1pPr lvl="0" algn="l">
              <a:spcBef>
                <a:spcPts val="0"/>
              </a:spcBef>
              <a:spcAft>
                <a:spcPts val="0"/>
              </a:spcAft>
              <a:buSzPts val="5400"/>
              <a:buNone/>
              <a:defRPr/>
            </a:lvl1pPr>
            <a:lvl2pPr lvl="1" algn="l">
              <a:spcBef>
                <a:spcPts val="0"/>
              </a:spcBef>
              <a:spcAft>
                <a:spcPts val="0"/>
              </a:spcAft>
              <a:buSzPts val="5400"/>
              <a:buNone/>
              <a:defRPr/>
            </a:lvl2pPr>
            <a:lvl3pPr lvl="2" algn="l">
              <a:spcBef>
                <a:spcPts val="0"/>
              </a:spcBef>
              <a:spcAft>
                <a:spcPts val="0"/>
              </a:spcAft>
              <a:buSzPts val="5400"/>
              <a:buNone/>
              <a:defRPr/>
            </a:lvl3pPr>
            <a:lvl4pPr lvl="3" algn="l">
              <a:spcBef>
                <a:spcPts val="0"/>
              </a:spcBef>
              <a:spcAft>
                <a:spcPts val="0"/>
              </a:spcAft>
              <a:buSzPts val="5400"/>
              <a:buNone/>
              <a:defRPr/>
            </a:lvl4pPr>
            <a:lvl5pPr lvl="4" algn="l">
              <a:spcBef>
                <a:spcPts val="0"/>
              </a:spcBef>
              <a:spcAft>
                <a:spcPts val="0"/>
              </a:spcAft>
              <a:buSzPts val="5400"/>
              <a:buNone/>
              <a:defRPr/>
            </a:lvl5pPr>
            <a:lvl6pPr lvl="5" algn="l">
              <a:spcBef>
                <a:spcPts val="0"/>
              </a:spcBef>
              <a:spcAft>
                <a:spcPts val="0"/>
              </a:spcAft>
              <a:buSzPts val="5400"/>
              <a:buNone/>
              <a:defRPr/>
            </a:lvl6pPr>
            <a:lvl7pPr lvl="6" algn="l">
              <a:spcBef>
                <a:spcPts val="0"/>
              </a:spcBef>
              <a:spcAft>
                <a:spcPts val="0"/>
              </a:spcAft>
              <a:buSzPts val="5400"/>
              <a:buNone/>
              <a:defRPr/>
            </a:lvl7pPr>
            <a:lvl8pPr lvl="7" algn="l">
              <a:spcBef>
                <a:spcPts val="0"/>
              </a:spcBef>
              <a:spcAft>
                <a:spcPts val="0"/>
              </a:spcAft>
              <a:buSzPts val="5400"/>
              <a:buNone/>
              <a:defRPr/>
            </a:lvl8pPr>
            <a:lvl9pPr lvl="8" algn="l">
              <a:spcBef>
                <a:spcPts val="0"/>
              </a:spcBef>
              <a:spcAft>
                <a:spcPts val="0"/>
              </a:spcAft>
              <a:buSzPts val="5400"/>
              <a:buNone/>
              <a:defRPr/>
            </a:lvl9pPr>
          </a:lstStyle>
          <a:p/>
        </p:txBody>
      </p:sp>
      <p:sp>
        <p:nvSpPr>
          <p:cNvPr id="72" name="Google Shape;72;p11"/>
          <p:cNvSpPr txBox="1"/>
          <p:nvPr>
            <p:ph idx="11" type="ftr"/>
          </p:nvPr>
        </p:nvSpPr>
        <p:spPr>
          <a:xfrm>
            <a:off x="10732500" y="40040000"/>
            <a:ext cx="10935000" cy="2300100"/>
          </a:xfrm>
          <a:prstGeom prst="rect">
            <a:avLst/>
          </a:prstGeom>
          <a:noFill/>
          <a:ln>
            <a:noFill/>
          </a:ln>
        </p:spPr>
        <p:txBody>
          <a:bodyPr anchorCtr="0" anchor="ctr" bIns="176925" lIns="353950" spcFirstLastPara="1" rIns="353950" wrap="square" tIns="176925">
            <a:noAutofit/>
          </a:bodyPr>
          <a:lstStyle>
            <a:lvl1pPr lvl="0" algn="ctr">
              <a:spcBef>
                <a:spcPts val="0"/>
              </a:spcBef>
              <a:spcAft>
                <a:spcPts val="0"/>
              </a:spcAft>
              <a:buSzPts val="5400"/>
              <a:buNone/>
              <a:defRPr/>
            </a:lvl1pPr>
            <a:lvl2pPr lvl="1" algn="l">
              <a:spcBef>
                <a:spcPts val="0"/>
              </a:spcBef>
              <a:spcAft>
                <a:spcPts val="0"/>
              </a:spcAft>
              <a:buSzPts val="5400"/>
              <a:buNone/>
              <a:defRPr/>
            </a:lvl2pPr>
            <a:lvl3pPr lvl="2" algn="l">
              <a:spcBef>
                <a:spcPts val="0"/>
              </a:spcBef>
              <a:spcAft>
                <a:spcPts val="0"/>
              </a:spcAft>
              <a:buSzPts val="5400"/>
              <a:buNone/>
              <a:defRPr/>
            </a:lvl3pPr>
            <a:lvl4pPr lvl="3" algn="l">
              <a:spcBef>
                <a:spcPts val="0"/>
              </a:spcBef>
              <a:spcAft>
                <a:spcPts val="0"/>
              </a:spcAft>
              <a:buSzPts val="5400"/>
              <a:buNone/>
              <a:defRPr/>
            </a:lvl4pPr>
            <a:lvl5pPr lvl="4" algn="l">
              <a:spcBef>
                <a:spcPts val="0"/>
              </a:spcBef>
              <a:spcAft>
                <a:spcPts val="0"/>
              </a:spcAft>
              <a:buSzPts val="5400"/>
              <a:buNone/>
              <a:defRPr/>
            </a:lvl5pPr>
            <a:lvl6pPr lvl="5" algn="l">
              <a:spcBef>
                <a:spcPts val="0"/>
              </a:spcBef>
              <a:spcAft>
                <a:spcPts val="0"/>
              </a:spcAft>
              <a:buSzPts val="5400"/>
              <a:buNone/>
              <a:defRPr/>
            </a:lvl6pPr>
            <a:lvl7pPr lvl="6" algn="l">
              <a:spcBef>
                <a:spcPts val="0"/>
              </a:spcBef>
              <a:spcAft>
                <a:spcPts val="0"/>
              </a:spcAft>
              <a:buSzPts val="5400"/>
              <a:buNone/>
              <a:defRPr/>
            </a:lvl7pPr>
            <a:lvl8pPr lvl="7" algn="l">
              <a:spcBef>
                <a:spcPts val="0"/>
              </a:spcBef>
              <a:spcAft>
                <a:spcPts val="0"/>
              </a:spcAft>
              <a:buSzPts val="5400"/>
              <a:buNone/>
              <a:defRPr/>
            </a:lvl8pPr>
            <a:lvl9pPr lvl="8" algn="l">
              <a:spcBef>
                <a:spcPts val="0"/>
              </a:spcBef>
              <a:spcAft>
                <a:spcPts val="0"/>
              </a:spcAft>
              <a:buSzPts val="5400"/>
              <a:buNone/>
              <a:defRPr/>
            </a:lvl9pPr>
          </a:lstStyle>
          <a:p/>
        </p:txBody>
      </p:sp>
      <p:sp>
        <p:nvSpPr>
          <p:cNvPr id="73" name="Google Shape;73;p11"/>
          <p:cNvSpPr txBox="1"/>
          <p:nvPr>
            <p:ph idx="12" type="sldNum"/>
          </p:nvPr>
        </p:nvSpPr>
        <p:spPr>
          <a:xfrm>
            <a:off x="22882500" y="40040000"/>
            <a:ext cx="7290000" cy="2300100"/>
          </a:xfrm>
          <a:prstGeom prst="rect">
            <a:avLst/>
          </a:prstGeom>
          <a:noFill/>
          <a:ln>
            <a:noFill/>
          </a:ln>
        </p:spPr>
        <p:txBody>
          <a:bodyPr anchorCtr="0" anchor="ctr" bIns="176925" lIns="353950" spcFirstLastPara="1" rIns="353950" wrap="square" tIns="1769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o e Título Vertical"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8374500" y="17111900"/>
            <a:ext cx="36609900" cy="6986100"/>
          </a:xfrm>
          <a:prstGeom prst="rect">
            <a:avLst/>
          </a:prstGeom>
          <a:noFill/>
          <a:ln>
            <a:noFill/>
          </a:ln>
        </p:spPr>
        <p:txBody>
          <a:bodyPr anchorCtr="0" anchor="ctr" bIns="176925" lIns="353950" spcFirstLastPara="1" rIns="353950" wrap="square" tIns="176925">
            <a:normAutofit/>
          </a:bodyPr>
          <a:lstStyle>
            <a:lvl1pPr lvl="0" algn="l">
              <a:lnSpc>
                <a:spcPct val="90000"/>
              </a:lnSpc>
              <a:spcBef>
                <a:spcPts val="0"/>
              </a:spcBef>
              <a:spcAft>
                <a:spcPts val="0"/>
              </a:spcAft>
              <a:buClr>
                <a:schemeClr val="dk1"/>
              </a:buClr>
              <a:buSzPts val="7000"/>
              <a:buNone/>
              <a:defRPr/>
            </a:lvl1pPr>
            <a:lvl2pPr lvl="1">
              <a:spcBef>
                <a:spcPts val="0"/>
              </a:spcBef>
              <a:spcAft>
                <a:spcPts val="0"/>
              </a:spcAft>
              <a:buSzPts val="5400"/>
              <a:buNone/>
              <a:defRPr/>
            </a:lvl2pPr>
            <a:lvl3pPr lvl="2">
              <a:spcBef>
                <a:spcPts val="0"/>
              </a:spcBef>
              <a:spcAft>
                <a:spcPts val="0"/>
              </a:spcAft>
              <a:buSzPts val="5400"/>
              <a:buNone/>
              <a:defRPr/>
            </a:lvl3pPr>
            <a:lvl4pPr lvl="3">
              <a:spcBef>
                <a:spcPts val="0"/>
              </a:spcBef>
              <a:spcAft>
                <a:spcPts val="0"/>
              </a:spcAft>
              <a:buSzPts val="5400"/>
              <a:buNone/>
              <a:defRPr/>
            </a:lvl4pPr>
            <a:lvl5pPr lvl="4">
              <a:spcBef>
                <a:spcPts val="0"/>
              </a:spcBef>
              <a:spcAft>
                <a:spcPts val="0"/>
              </a:spcAft>
              <a:buSzPts val="5400"/>
              <a:buNone/>
              <a:defRPr/>
            </a:lvl5pPr>
            <a:lvl6pPr lvl="5">
              <a:spcBef>
                <a:spcPts val="0"/>
              </a:spcBef>
              <a:spcAft>
                <a:spcPts val="0"/>
              </a:spcAft>
              <a:buSzPts val="5400"/>
              <a:buNone/>
              <a:defRPr/>
            </a:lvl6pPr>
            <a:lvl7pPr lvl="6">
              <a:spcBef>
                <a:spcPts val="0"/>
              </a:spcBef>
              <a:spcAft>
                <a:spcPts val="0"/>
              </a:spcAft>
              <a:buSzPts val="5400"/>
              <a:buNone/>
              <a:defRPr/>
            </a:lvl7pPr>
            <a:lvl8pPr lvl="7">
              <a:spcBef>
                <a:spcPts val="0"/>
              </a:spcBef>
              <a:spcAft>
                <a:spcPts val="0"/>
              </a:spcAft>
              <a:buSzPts val="5400"/>
              <a:buNone/>
              <a:defRPr/>
            </a:lvl8pPr>
            <a:lvl9pPr lvl="8">
              <a:spcBef>
                <a:spcPts val="0"/>
              </a:spcBef>
              <a:spcAft>
                <a:spcPts val="0"/>
              </a:spcAft>
              <a:buSzPts val="5400"/>
              <a:buNone/>
              <a:defRPr/>
            </a:lvl9pPr>
          </a:lstStyle>
          <a:p/>
        </p:txBody>
      </p:sp>
      <p:sp>
        <p:nvSpPr>
          <p:cNvPr id="76" name="Google Shape;76;p12"/>
          <p:cNvSpPr txBox="1"/>
          <p:nvPr>
            <p:ph idx="1" type="body"/>
          </p:nvPr>
        </p:nvSpPr>
        <p:spPr>
          <a:xfrm rot="5400000">
            <a:off x="-5800500" y="10328150"/>
            <a:ext cx="36609900" cy="20553600"/>
          </a:xfrm>
          <a:prstGeom prst="rect">
            <a:avLst/>
          </a:prstGeom>
          <a:noFill/>
          <a:ln>
            <a:noFill/>
          </a:ln>
        </p:spPr>
        <p:txBody>
          <a:bodyPr anchorCtr="0" anchor="t" bIns="176925" lIns="353950" spcFirstLastPara="1" rIns="353950" wrap="square" tIns="176925">
            <a:normAutofit/>
          </a:bodyPr>
          <a:lstStyle>
            <a:lvl1pPr indent="-673100" lvl="0" marL="457200" algn="l">
              <a:lnSpc>
                <a:spcPct val="90000"/>
              </a:lnSpc>
              <a:spcBef>
                <a:spcPts val="3900"/>
              </a:spcBef>
              <a:spcAft>
                <a:spcPts val="0"/>
              </a:spcAft>
              <a:buClr>
                <a:schemeClr val="dk1"/>
              </a:buClr>
              <a:buSzPts val="7000"/>
              <a:buChar char="•"/>
              <a:defRPr/>
            </a:lvl1pPr>
            <a:lvl2pPr indent="-673100" lvl="1" marL="914400" algn="l">
              <a:lnSpc>
                <a:spcPct val="90000"/>
              </a:lnSpc>
              <a:spcBef>
                <a:spcPts val="1900"/>
              </a:spcBef>
              <a:spcAft>
                <a:spcPts val="0"/>
              </a:spcAft>
              <a:buClr>
                <a:schemeClr val="dk1"/>
              </a:buClr>
              <a:buSzPts val="7000"/>
              <a:buChar char="•"/>
              <a:defRPr/>
            </a:lvl2pPr>
            <a:lvl3pPr indent="-673100" lvl="2" marL="1371600" algn="l">
              <a:lnSpc>
                <a:spcPct val="90000"/>
              </a:lnSpc>
              <a:spcBef>
                <a:spcPts val="1900"/>
              </a:spcBef>
              <a:spcAft>
                <a:spcPts val="0"/>
              </a:spcAft>
              <a:buClr>
                <a:schemeClr val="dk1"/>
              </a:buClr>
              <a:buSzPts val="7000"/>
              <a:buChar char="•"/>
              <a:defRPr/>
            </a:lvl3pPr>
            <a:lvl4pPr indent="-673100" lvl="3" marL="1828800" algn="l">
              <a:lnSpc>
                <a:spcPct val="90000"/>
              </a:lnSpc>
              <a:spcBef>
                <a:spcPts val="1900"/>
              </a:spcBef>
              <a:spcAft>
                <a:spcPts val="0"/>
              </a:spcAft>
              <a:buClr>
                <a:schemeClr val="dk1"/>
              </a:buClr>
              <a:buSzPts val="7000"/>
              <a:buChar char="•"/>
              <a:defRPr/>
            </a:lvl4pPr>
            <a:lvl5pPr indent="-673100" lvl="4" marL="2286000" algn="l">
              <a:lnSpc>
                <a:spcPct val="90000"/>
              </a:lnSpc>
              <a:spcBef>
                <a:spcPts val="1900"/>
              </a:spcBef>
              <a:spcAft>
                <a:spcPts val="0"/>
              </a:spcAft>
              <a:buClr>
                <a:schemeClr val="dk1"/>
              </a:buClr>
              <a:buSzPts val="7000"/>
              <a:buChar char="•"/>
              <a:defRPr/>
            </a:lvl5pPr>
            <a:lvl6pPr indent="-673100" lvl="5" marL="2743200" algn="l">
              <a:lnSpc>
                <a:spcPct val="90000"/>
              </a:lnSpc>
              <a:spcBef>
                <a:spcPts val="1900"/>
              </a:spcBef>
              <a:spcAft>
                <a:spcPts val="0"/>
              </a:spcAft>
              <a:buClr>
                <a:schemeClr val="dk1"/>
              </a:buClr>
              <a:buSzPts val="7000"/>
              <a:buChar char="•"/>
              <a:defRPr/>
            </a:lvl6pPr>
            <a:lvl7pPr indent="-673100" lvl="6" marL="3200400" algn="l">
              <a:lnSpc>
                <a:spcPct val="90000"/>
              </a:lnSpc>
              <a:spcBef>
                <a:spcPts val="1900"/>
              </a:spcBef>
              <a:spcAft>
                <a:spcPts val="0"/>
              </a:spcAft>
              <a:buClr>
                <a:schemeClr val="dk1"/>
              </a:buClr>
              <a:buSzPts val="7000"/>
              <a:buChar char="•"/>
              <a:defRPr/>
            </a:lvl7pPr>
            <a:lvl8pPr indent="-673100" lvl="7" marL="3657600" algn="l">
              <a:lnSpc>
                <a:spcPct val="90000"/>
              </a:lnSpc>
              <a:spcBef>
                <a:spcPts val="1900"/>
              </a:spcBef>
              <a:spcAft>
                <a:spcPts val="0"/>
              </a:spcAft>
              <a:buClr>
                <a:schemeClr val="dk1"/>
              </a:buClr>
              <a:buSzPts val="7000"/>
              <a:buChar char="•"/>
              <a:defRPr/>
            </a:lvl8pPr>
            <a:lvl9pPr indent="-673100" lvl="8" marL="4114800" algn="l">
              <a:lnSpc>
                <a:spcPct val="90000"/>
              </a:lnSpc>
              <a:spcBef>
                <a:spcPts val="1900"/>
              </a:spcBef>
              <a:spcAft>
                <a:spcPts val="0"/>
              </a:spcAft>
              <a:buClr>
                <a:schemeClr val="dk1"/>
              </a:buClr>
              <a:buSzPts val="7000"/>
              <a:buChar char="•"/>
              <a:defRPr/>
            </a:lvl9pPr>
          </a:lstStyle>
          <a:p/>
        </p:txBody>
      </p:sp>
      <p:sp>
        <p:nvSpPr>
          <p:cNvPr id="77" name="Google Shape;77;p12"/>
          <p:cNvSpPr txBox="1"/>
          <p:nvPr>
            <p:ph idx="10" type="dt"/>
          </p:nvPr>
        </p:nvSpPr>
        <p:spPr>
          <a:xfrm>
            <a:off x="2227500" y="40040000"/>
            <a:ext cx="7290000" cy="2300100"/>
          </a:xfrm>
          <a:prstGeom prst="rect">
            <a:avLst/>
          </a:prstGeom>
          <a:noFill/>
          <a:ln>
            <a:noFill/>
          </a:ln>
        </p:spPr>
        <p:txBody>
          <a:bodyPr anchorCtr="0" anchor="ctr" bIns="176925" lIns="353950" spcFirstLastPara="1" rIns="353950" wrap="square" tIns="176925">
            <a:noAutofit/>
          </a:bodyPr>
          <a:lstStyle>
            <a:lvl1pPr lvl="0" algn="l">
              <a:spcBef>
                <a:spcPts val="0"/>
              </a:spcBef>
              <a:spcAft>
                <a:spcPts val="0"/>
              </a:spcAft>
              <a:buSzPts val="5400"/>
              <a:buNone/>
              <a:defRPr/>
            </a:lvl1pPr>
            <a:lvl2pPr lvl="1" algn="l">
              <a:spcBef>
                <a:spcPts val="0"/>
              </a:spcBef>
              <a:spcAft>
                <a:spcPts val="0"/>
              </a:spcAft>
              <a:buSzPts val="5400"/>
              <a:buNone/>
              <a:defRPr/>
            </a:lvl2pPr>
            <a:lvl3pPr lvl="2" algn="l">
              <a:spcBef>
                <a:spcPts val="0"/>
              </a:spcBef>
              <a:spcAft>
                <a:spcPts val="0"/>
              </a:spcAft>
              <a:buSzPts val="5400"/>
              <a:buNone/>
              <a:defRPr/>
            </a:lvl3pPr>
            <a:lvl4pPr lvl="3" algn="l">
              <a:spcBef>
                <a:spcPts val="0"/>
              </a:spcBef>
              <a:spcAft>
                <a:spcPts val="0"/>
              </a:spcAft>
              <a:buSzPts val="5400"/>
              <a:buNone/>
              <a:defRPr/>
            </a:lvl4pPr>
            <a:lvl5pPr lvl="4" algn="l">
              <a:spcBef>
                <a:spcPts val="0"/>
              </a:spcBef>
              <a:spcAft>
                <a:spcPts val="0"/>
              </a:spcAft>
              <a:buSzPts val="5400"/>
              <a:buNone/>
              <a:defRPr/>
            </a:lvl5pPr>
            <a:lvl6pPr lvl="5" algn="l">
              <a:spcBef>
                <a:spcPts val="0"/>
              </a:spcBef>
              <a:spcAft>
                <a:spcPts val="0"/>
              </a:spcAft>
              <a:buSzPts val="5400"/>
              <a:buNone/>
              <a:defRPr/>
            </a:lvl6pPr>
            <a:lvl7pPr lvl="6" algn="l">
              <a:spcBef>
                <a:spcPts val="0"/>
              </a:spcBef>
              <a:spcAft>
                <a:spcPts val="0"/>
              </a:spcAft>
              <a:buSzPts val="5400"/>
              <a:buNone/>
              <a:defRPr/>
            </a:lvl7pPr>
            <a:lvl8pPr lvl="7" algn="l">
              <a:spcBef>
                <a:spcPts val="0"/>
              </a:spcBef>
              <a:spcAft>
                <a:spcPts val="0"/>
              </a:spcAft>
              <a:buSzPts val="5400"/>
              <a:buNone/>
              <a:defRPr/>
            </a:lvl8pPr>
            <a:lvl9pPr lvl="8" algn="l">
              <a:spcBef>
                <a:spcPts val="0"/>
              </a:spcBef>
              <a:spcAft>
                <a:spcPts val="0"/>
              </a:spcAft>
              <a:buSzPts val="5400"/>
              <a:buNone/>
              <a:defRPr/>
            </a:lvl9pPr>
          </a:lstStyle>
          <a:p/>
        </p:txBody>
      </p:sp>
      <p:sp>
        <p:nvSpPr>
          <p:cNvPr id="78" name="Google Shape;78;p12"/>
          <p:cNvSpPr txBox="1"/>
          <p:nvPr>
            <p:ph idx="11" type="ftr"/>
          </p:nvPr>
        </p:nvSpPr>
        <p:spPr>
          <a:xfrm>
            <a:off x="10732500" y="40040000"/>
            <a:ext cx="10935000" cy="2300100"/>
          </a:xfrm>
          <a:prstGeom prst="rect">
            <a:avLst/>
          </a:prstGeom>
          <a:noFill/>
          <a:ln>
            <a:noFill/>
          </a:ln>
        </p:spPr>
        <p:txBody>
          <a:bodyPr anchorCtr="0" anchor="ctr" bIns="176925" lIns="353950" spcFirstLastPara="1" rIns="353950" wrap="square" tIns="176925">
            <a:noAutofit/>
          </a:bodyPr>
          <a:lstStyle>
            <a:lvl1pPr lvl="0" algn="ctr">
              <a:spcBef>
                <a:spcPts val="0"/>
              </a:spcBef>
              <a:spcAft>
                <a:spcPts val="0"/>
              </a:spcAft>
              <a:buSzPts val="5400"/>
              <a:buNone/>
              <a:defRPr/>
            </a:lvl1pPr>
            <a:lvl2pPr lvl="1" algn="l">
              <a:spcBef>
                <a:spcPts val="0"/>
              </a:spcBef>
              <a:spcAft>
                <a:spcPts val="0"/>
              </a:spcAft>
              <a:buSzPts val="5400"/>
              <a:buNone/>
              <a:defRPr/>
            </a:lvl2pPr>
            <a:lvl3pPr lvl="2" algn="l">
              <a:spcBef>
                <a:spcPts val="0"/>
              </a:spcBef>
              <a:spcAft>
                <a:spcPts val="0"/>
              </a:spcAft>
              <a:buSzPts val="5400"/>
              <a:buNone/>
              <a:defRPr/>
            </a:lvl3pPr>
            <a:lvl4pPr lvl="3" algn="l">
              <a:spcBef>
                <a:spcPts val="0"/>
              </a:spcBef>
              <a:spcAft>
                <a:spcPts val="0"/>
              </a:spcAft>
              <a:buSzPts val="5400"/>
              <a:buNone/>
              <a:defRPr/>
            </a:lvl4pPr>
            <a:lvl5pPr lvl="4" algn="l">
              <a:spcBef>
                <a:spcPts val="0"/>
              </a:spcBef>
              <a:spcAft>
                <a:spcPts val="0"/>
              </a:spcAft>
              <a:buSzPts val="5400"/>
              <a:buNone/>
              <a:defRPr/>
            </a:lvl5pPr>
            <a:lvl6pPr lvl="5" algn="l">
              <a:spcBef>
                <a:spcPts val="0"/>
              </a:spcBef>
              <a:spcAft>
                <a:spcPts val="0"/>
              </a:spcAft>
              <a:buSzPts val="5400"/>
              <a:buNone/>
              <a:defRPr/>
            </a:lvl6pPr>
            <a:lvl7pPr lvl="6" algn="l">
              <a:spcBef>
                <a:spcPts val="0"/>
              </a:spcBef>
              <a:spcAft>
                <a:spcPts val="0"/>
              </a:spcAft>
              <a:buSzPts val="5400"/>
              <a:buNone/>
              <a:defRPr/>
            </a:lvl7pPr>
            <a:lvl8pPr lvl="7" algn="l">
              <a:spcBef>
                <a:spcPts val="0"/>
              </a:spcBef>
              <a:spcAft>
                <a:spcPts val="0"/>
              </a:spcAft>
              <a:buSzPts val="5400"/>
              <a:buNone/>
              <a:defRPr/>
            </a:lvl8pPr>
            <a:lvl9pPr lvl="8" algn="l">
              <a:spcBef>
                <a:spcPts val="0"/>
              </a:spcBef>
              <a:spcAft>
                <a:spcPts val="0"/>
              </a:spcAft>
              <a:buSzPts val="5400"/>
              <a:buNone/>
              <a:defRPr/>
            </a:lvl9pPr>
          </a:lstStyle>
          <a:p/>
        </p:txBody>
      </p:sp>
      <p:sp>
        <p:nvSpPr>
          <p:cNvPr id="79" name="Google Shape;79;p12"/>
          <p:cNvSpPr txBox="1"/>
          <p:nvPr>
            <p:ph idx="12" type="sldNum"/>
          </p:nvPr>
        </p:nvSpPr>
        <p:spPr>
          <a:xfrm>
            <a:off x="22882500" y="40040000"/>
            <a:ext cx="7290000" cy="2300100"/>
          </a:xfrm>
          <a:prstGeom prst="rect">
            <a:avLst/>
          </a:prstGeom>
          <a:noFill/>
          <a:ln>
            <a:noFill/>
          </a:ln>
        </p:spPr>
        <p:txBody>
          <a:bodyPr anchorCtr="0" anchor="ctr" bIns="176925" lIns="353950" spcFirstLastPara="1" rIns="353950" wrap="square" tIns="1769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m Branco" type="blank">
  <p:cSld name="BLANK">
    <p:spTree>
      <p:nvGrpSpPr>
        <p:cNvPr id="17" name="Shape 17"/>
        <p:cNvGrpSpPr/>
        <p:nvPr/>
      </p:nvGrpSpPr>
      <p:grpSpPr>
        <a:xfrm>
          <a:off x="0" y="0"/>
          <a:ext cx="0" cy="0"/>
          <a:chOff x="0" y="0"/>
          <a:chExt cx="0" cy="0"/>
        </a:xfrm>
      </p:grpSpPr>
      <p:sp>
        <p:nvSpPr>
          <p:cNvPr id="18" name="Google Shape;18;p3"/>
          <p:cNvSpPr txBox="1"/>
          <p:nvPr>
            <p:ph idx="10" type="dt"/>
          </p:nvPr>
        </p:nvSpPr>
        <p:spPr>
          <a:xfrm>
            <a:off x="2227500" y="40040000"/>
            <a:ext cx="7290000" cy="2300100"/>
          </a:xfrm>
          <a:prstGeom prst="rect">
            <a:avLst/>
          </a:prstGeom>
          <a:noFill/>
          <a:ln>
            <a:noFill/>
          </a:ln>
        </p:spPr>
        <p:txBody>
          <a:bodyPr anchorCtr="0" anchor="ctr" bIns="176925" lIns="353950" spcFirstLastPara="1" rIns="353950" wrap="square" tIns="176925">
            <a:noAutofit/>
          </a:bodyPr>
          <a:lstStyle>
            <a:lvl1pPr lvl="0" algn="l">
              <a:spcBef>
                <a:spcPts val="0"/>
              </a:spcBef>
              <a:spcAft>
                <a:spcPts val="0"/>
              </a:spcAft>
              <a:buSzPts val="5400"/>
              <a:buNone/>
              <a:defRPr/>
            </a:lvl1pPr>
            <a:lvl2pPr lvl="1" algn="l">
              <a:spcBef>
                <a:spcPts val="0"/>
              </a:spcBef>
              <a:spcAft>
                <a:spcPts val="0"/>
              </a:spcAft>
              <a:buSzPts val="5400"/>
              <a:buNone/>
              <a:defRPr/>
            </a:lvl2pPr>
            <a:lvl3pPr lvl="2" algn="l">
              <a:spcBef>
                <a:spcPts val="0"/>
              </a:spcBef>
              <a:spcAft>
                <a:spcPts val="0"/>
              </a:spcAft>
              <a:buSzPts val="5400"/>
              <a:buNone/>
              <a:defRPr/>
            </a:lvl3pPr>
            <a:lvl4pPr lvl="3" algn="l">
              <a:spcBef>
                <a:spcPts val="0"/>
              </a:spcBef>
              <a:spcAft>
                <a:spcPts val="0"/>
              </a:spcAft>
              <a:buSzPts val="5400"/>
              <a:buNone/>
              <a:defRPr/>
            </a:lvl4pPr>
            <a:lvl5pPr lvl="4" algn="l">
              <a:spcBef>
                <a:spcPts val="0"/>
              </a:spcBef>
              <a:spcAft>
                <a:spcPts val="0"/>
              </a:spcAft>
              <a:buSzPts val="5400"/>
              <a:buNone/>
              <a:defRPr/>
            </a:lvl5pPr>
            <a:lvl6pPr lvl="5" algn="l">
              <a:spcBef>
                <a:spcPts val="0"/>
              </a:spcBef>
              <a:spcAft>
                <a:spcPts val="0"/>
              </a:spcAft>
              <a:buSzPts val="5400"/>
              <a:buNone/>
              <a:defRPr/>
            </a:lvl6pPr>
            <a:lvl7pPr lvl="6" algn="l">
              <a:spcBef>
                <a:spcPts val="0"/>
              </a:spcBef>
              <a:spcAft>
                <a:spcPts val="0"/>
              </a:spcAft>
              <a:buSzPts val="5400"/>
              <a:buNone/>
              <a:defRPr/>
            </a:lvl7pPr>
            <a:lvl8pPr lvl="7" algn="l">
              <a:spcBef>
                <a:spcPts val="0"/>
              </a:spcBef>
              <a:spcAft>
                <a:spcPts val="0"/>
              </a:spcAft>
              <a:buSzPts val="5400"/>
              <a:buNone/>
              <a:defRPr/>
            </a:lvl8pPr>
            <a:lvl9pPr lvl="8" algn="l">
              <a:spcBef>
                <a:spcPts val="0"/>
              </a:spcBef>
              <a:spcAft>
                <a:spcPts val="0"/>
              </a:spcAft>
              <a:buSzPts val="5400"/>
              <a:buNone/>
              <a:defRPr/>
            </a:lvl9pPr>
          </a:lstStyle>
          <a:p/>
        </p:txBody>
      </p:sp>
      <p:sp>
        <p:nvSpPr>
          <p:cNvPr id="19" name="Google Shape;19;p3"/>
          <p:cNvSpPr txBox="1"/>
          <p:nvPr>
            <p:ph idx="11" type="ftr"/>
          </p:nvPr>
        </p:nvSpPr>
        <p:spPr>
          <a:xfrm>
            <a:off x="10732500" y="40040000"/>
            <a:ext cx="10935000" cy="2300100"/>
          </a:xfrm>
          <a:prstGeom prst="rect">
            <a:avLst/>
          </a:prstGeom>
          <a:noFill/>
          <a:ln>
            <a:noFill/>
          </a:ln>
        </p:spPr>
        <p:txBody>
          <a:bodyPr anchorCtr="0" anchor="ctr" bIns="176925" lIns="353950" spcFirstLastPara="1" rIns="353950" wrap="square" tIns="176925">
            <a:noAutofit/>
          </a:bodyPr>
          <a:lstStyle>
            <a:lvl1pPr lvl="0" algn="ctr">
              <a:spcBef>
                <a:spcPts val="0"/>
              </a:spcBef>
              <a:spcAft>
                <a:spcPts val="0"/>
              </a:spcAft>
              <a:buSzPts val="5400"/>
              <a:buNone/>
              <a:defRPr/>
            </a:lvl1pPr>
            <a:lvl2pPr lvl="1" algn="l">
              <a:spcBef>
                <a:spcPts val="0"/>
              </a:spcBef>
              <a:spcAft>
                <a:spcPts val="0"/>
              </a:spcAft>
              <a:buSzPts val="5400"/>
              <a:buNone/>
              <a:defRPr/>
            </a:lvl2pPr>
            <a:lvl3pPr lvl="2" algn="l">
              <a:spcBef>
                <a:spcPts val="0"/>
              </a:spcBef>
              <a:spcAft>
                <a:spcPts val="0"/>
              </a:spcAft>
              <a:buSzPts val="5400"/>
              <a:buNone/>
              <a:defRPr/>
            </a:lvl3pPr>
            <a:lvl4pPr lvl="3" algn="l">
              <a:spcBef>
                <a:spcPts val="0"/>
              </a:spcBef>
              <a:spcAft>
                <a:spcPts val="0"/>
              </a:spcAft>
              <a:buSzPts val="5400"/>
              <a:buNone/>
              <a:defRPr/>
            </a:lvl4pPr>
            <a:lvl5pPr lvl="4" algn="l">
              <a:spcBef>
                <a:spcPts val="0"/>
              </a:spcBef>
              <a:spcAft>
                <a:spcPts val="0"/>
              </a:spcAft>
              <a:buSzPts val="5400"/>
              <a:buNone/>
              <a:defRPr/>
            </a:lvl5pPr>
            <a:lvl6pPr lvl="5" algn="l">
              <a:spcBef>
                <a:spcPts val="0"/>
              </a:spcBef>
              <a:spcAft>
                <a:spcPts val="0"/>
              </a:spcAft>
              <a:buSzPts val="5400"/>
              <a:buNone/>
              <a:defRPr/>
            </a:lvl6pPr>
            <a:lvl7pPr lvl="6" algn="l">
              <a:spcBef>
                <a:spcPts val="0"/>
              </a:spcBef>
              <a:spcAft>
                <a:spcPts val="0"/>
              </a:spcAft>
              <a:buSzPts val="5400"/>
              <a:buNone/>
              <a:defRPr/>
            </a:lvl7pPr>
            <a:lvl8pPr lvl="7" algn="l">
              <a:spcBef>
                <a:spcPts val="0"/>
              </a:spcBef>
              <a:spcAft>
                <a:spcPts val="0"/>
              </a:spcAft>
              <a:buSzPts val="5400"/>
              <a:buNone/>
              <a:defRPr/>
            </a:lvl8pPr>
            <a:lvl9pPr lvl="8" algn="l">
              <a:spcBef>
                <a:spcPts val="0"/>
              </a:spcBef>
              <a:spcAft>
                <a:spcPts val="0"/>
              </a:spcAft>
              <a:buSzPts val="5400"/>
              <a:buNone/>
              <a:defRPr/>
            </a:lvl9pPr>
          </a:lstStyle>
          <a:p/>
        </p:txBody>
      </p:sp>
      <p:sp>
        <p:nvSpPr>
          <p:cNvPr id="20" name="Google Shape;20;p3"/>
          <p:cNvSpPr txBox="1"/>
          <p:nvPr>
            <p:ph idx="12" type="sldNum"/>
          </p:nvPr>
        </p:nvSpPr>
        <p:spPr>
          <a:xfrm>
            <a:off x="22882500" y="40040000"/>
            <a:ext cx="7290000" cy="2300100"/>
          </a:xfrm>
          <a:prstGeom prst="rect">
            <a:avLst/>
          </a:prstGeom>
          <a:noFill/>
          <a:ln>
            <a:noFill/>
          </a:ln>
        </p:spPr>
        <p:txBody>
          <a:bodyPr anchorCtr="0" anchor="ctr" bIns="176925" lIns="353950" spcFirstLastPara="1" rIns="353950" wrap="square" tIns="1769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e Conteúdo" type="obj">
  <p:cSld name="OBJECT">
    <p:spTree>
      <p:nvGrpSpPr>
        <p:cNvPr id="21" name="Shape 21"/>
        <p:cNvGrpSpPr/>
        <p:nvPr/>
      </p:nvGrpSpPr>
      <p:grpSpPr>
        <a:xfrm>
          <a:off x="0" y="0"/>
          <a:ext cx="0" cy="0"/>
          <a:chOff x="0" y="0"/>
          <a:chExt cx="0" cy="0"/>
        </a:xfrm>
      </p:grpSpPr>
      <p:sp>
        <p:nvSpPr>
          <p:cNvPr id="22" name="Google Shape;22;p4"/>
          <p:cNvSpPr txBox="1"/>
          <p:nvPr>
            <p:ph type="title"/>
          </p:nvPr>
        </p:nvSpPr>
        <p:spPr>
          <a:xfrm>
            <a:off x="2227500" y="2300000"/>
            <a:ext cx="27945000" cy="8349900"/>
          </a:xfrm>
          <a:prstGeom prst="rect">
            <a:avLst/>
          </a:prstGeom>
          <a:noFill/>
          <a:ln>
            <a:noFill/>
          </a:ln>
        </p:spPr>
        <p:txBody>
          <a:bodyPr anchorCtr="0" anchor="ctr" bIns="176925" lIns="353950" spcFirstLastPara="1" rIns="353950" wrap="square" tIns="176925">
            <a:normAutofit/>
          </a:bodyPr>
          <a:lstStyle>
            <a:lvl1pPr lvl="0" algn="l">
              <a:lnSpc>
                <a:spcPct val="90000"/>
              </a:lnSpc>
              <a:spcBef>
                <a:spcPts val="0"/>
              </a:spcBef>
              <a:spcAft>
                <a:spcPts val="0"/>
              </a:spcAft>
              <a:buClr>
                <a:schemeClr val="dk1"/>
              </a:buClr>
              <a:buSzPts val="7000"/>
              <a:buNone/>
              <a:defRPr/>
            </a:lvl1pPr>
            <a:lvl2pPr lvl="1">
              <a:spcBef>
                <a:spcPts val="0"/>
              </a:spcBef>
              <a:spcAft>
                <a:spcPts val="0"/>
              </a:spcAft>
              <a:buSzPts val="5400"/>
              <a:buNone/>
              <a:defRPr/>
            </a:lvl2pPr>
            <a:lvl3pPr lvl="2">
              <a:spcBef>
                <a:spcPts val="0"/>
              </a:spcBef>
              <a:spcAft>
                <a:spcPts val="0"/>
              </a:spcAft>
              <a:buSzPts val="5400"/>
              <a:buNone/>
              <a:defRPr/>
            </a:lvl3pPr>
            <a:lvl4pPr lvl="3">
              <a:spcBef>
                <a:spcPts val="0"/>
              </a:spcBef>
              <a:spcAft>
                <a:spcPts val="0"/>
              </a:spcAft>
              <a:buSzPts val="5400"/>
              <a:buNone/>
              <a:defRPr/>
            </a:lvl4pPr>
            <a:lvl5pPr lvl="4">
              <a:spcBef>
                <a:spcPts val="0"/>
              </a:spcBef>
              <a:spcAft>
                <a:spcPts val="0"/>
              </a:spcAft>
              <a:buSzPts val="5400"/>
              <a:buNone/>
              <a:defRPr/>
            </a:lvl5pPr>
            <a:lvl6pPr lvl="5">
              <a:spcBef>
                <a:spcPts val="0"/>
              </a:spcBef>
              <a:spcAft>
                <a:spcPts val="0"/>
              </a:spcAft>
              <a:buSzPts val="5400"/>
              <a:buNone/>
              <a:defRPr/>
            </a:lvl6pPr>
            <a:lvl7pPr lvl="6">
              <a:spcBef>
                <a:spcPts val="0"/>
              </a:spcBef>
              <a:spcAft>
                <a:spcPts val="0"/>
              </a:spcAft>
              <a:buSzPts val="5400"/>
              <a:buNone/>
              <a:defRPr/>
            </a:lvl7pPr>
            <a:lvl8pPr lvl="7">
              <a:spcBef>
                <a:spcPts val="0"/>
              </a:spcBef>
              <a:spcAft>
                <a:spcPts val="0"/>
              </a:spcAft>
              <a:buSzPts val="5400"/>
              <a:buNone/>
              <a:defRPr/>
            </a:lvl8pPr>
            <a:lvl9pPr lvl="8">
              <a:spcBef>
                <a:spcPts val="0"/>
              </a:spcBef>
              <a:spcAft>
                <a:spcPts val="0"/>
              </a:spcAft>
              <a:buSzPts val="5400"/>
              <a:buNone/>
              <a:defRPr/>
            </a:lvl9pPr>
          </a:lstStyle>
          <a:p/>
        </p:txBody>
      </p:sp>
      <p:sp>
        <p:nvSpPr>
          <p:cNvPr id="23" name="Google Shape;23;p4"/>
          <p:cNvSpPr txBox="1"/>
          <p:nvPr>
            <p:ph idx="1" type="body"/>
          </p:nvPr>
        </p:nvSpPr>
        <p:spPr>
          <a:xfrm>
            <a:off x="2227500" y="11500000"/>
            <a:ext cx="27945000" cy="27410100"/>
          </a:xfrm>
          <a:prstGeom prst="rect">
            <a:avLst/>
          </a:prstGeom>
          <a:noFill/>
          <a:ln>
            <a:noFill/>
          </a:ln>
        </p:spPr>
        <p:txBody>
          <a:bodyPr anchorCtr="0" anchor="t" bIns="176925" lIns="353950" spcFirstLastPara="1" rIns="353950" wrap="square" tIns="176925">
            <a:normAutofit/>
          </a:bodyPr>
          <a:lstStyle>
            <a:lvl1pPr indent="-673100" lvl="0" marL="457200" algn="l">
              <a:lnSpc>
                <a:spcPct val="90000"/>
              </a:lnSpc>
              <a:spcBef>
                <a:spcPts val="3900"/>
              </a:spcBef>
              <a:spcAft>
                <a:spcPts val="0"/>
              </a:spcAft>
              <a:buClr>
                <a:schemeClr val="dk1"/>
              </a:buClr>
              <a:buSzPts val="7000"/>
              <a:buChar char="•"/>
              <a:defRPr/>
            </a:lvl1pPr>
            <a:lvl2pPr indent="-673100" lvl="1" marL="914400" algn="l">
              <a:lnSpc>
                <a:spcPct val="90000"/>
              </a:lnSpc>
              <a:spcBef>
                <a:spcPts val="1900"/>
              </a:spcBef>
              <a:spcAft>
                <a:spcPts val="0"/>
              </a:spcAft>
              <a:buClr>
                <a:schemeClr val="dk1"/>
              </a:buClr>
              <a:buSzPts val="7000"/>
              <a:buChar char="•"/>
              <a:defRPr/>
            </a:lvl2pPr>
            <a:lvl3pPr indent="-673100" lvl="2" marL="1371600" algn="l">
              <a:lnSpc>
                <a:spcPct val="90000"/>
              </a:lnSpc>
              <a:spcBef>
                <a:spcPts val="1900"/>
              </a:spcBef>
              <a:spcAft>
                <a:spcPts val="0"/>
              </a:spcAft>
              <a:buClr>
                <a:schemeClr val="dk1"/>
              </a:buClr>
              <a:buSzPts val="7000"/>
              <a:buChar char="•"/>
              <a:defRPr/>
            </a:lvl3pPr>
            <a:lvl4pPr indent="-673100" lvl="3" marL="1828800" algn="l">
              <a:lnSpc>
                <a:spcPct val="90000"/>
              </a:lnSpc>
              <a:spcBef>
                <a:spcPts val="1900"/>
              </a:spcBef>
              <a:spcAft>
                <a:spcPts val="0"/>
              </a:spcAft>
              <a:buClr>
                <a:schemeClr val="dk1"/>
              </a:buClr>
              <a:buSzPts val="7000"/>
              <a:buChar char="•"/>
              <a:defRPr/>
            </a:lvl4pPr>
            <a:lvl5pPr indent="-673100" lvl="4" marL="2286000" algn="l">
              <a:lnSpc>
                <a:spcPct val="90000"/>
              </a:lnSpc>
              <a:spcBef>
                <a:spcPts val="1900"/>
              </a:spcBef>
              <a:spcAft>
                <a:spcPts val="0"/>
              </a:spcAft>
              <a:buClr>
                <a:schemeClr val="dk1"/>
              </a:buClr>
              <a:buSzPts val="7000"/>
              <a:buChar char="•"/>
              <a:defRPr/>
            </a:lvl5pPr>
            <a:lvl6pPr indent="-673100" lvl="5" marL="2743200" algn="l">
              <a:lnSpc>
                <a:spcPct val="90000"/>
              </a:lnSpc>
              <a:spcBef>
                <a:spcPts val="1900"/>
              </a:spcBef>
              <a:spcAft>
                <a:spcPts val="0"/>
              </a:spcAft>
              <a:buClr>
                <a:schemeClr val="dk1"/>
              </a:buClr>
              <a:buSzPts val="7000"/>
              <a:buChar char="•"/>
              <a:defRPr/>
            </a:lvl6pPr>
            <a:lvl7pPr indent="-673100" lvl="6" marL="3200400" algn="l">
              <a:lnSpc>
                <a:spcPct val="90000"/>
              </a:lnSpc>
              <a:spcBef>
                <a:spcPts val="1900"/>
              </a:spcBef>
              <a:spcAft>
                <a:spcPts val="0"/>
              </a:spcAft>
              <a:buClr>
                <a:schemeClr val="dk1"/>
              </a:buClr>
              <a:buSzPts val="7000"/>
              <a:buChar char="•"/>
              <a:defRPr/>
            </a:lvl7pPr>
            <a:lvl8pPr indent="-673100" lvl="7" marL="3657600" algn="l">
              <a:lnSpc>
                <a:spcPct val="90000"/>
              </a:lnSpc>
              <a:spcBef>
                <a:spcPts val="1900"/>
              </a:spcBef>
              <a:spcAft>
                <a:spcPts val="0"/>
              </a:spcAft>
              <a:buClr>
                <a:schemeClr val="dk1"/>
              </a:buClr>
              <a:buSzPts val="7000"/>
              <a:buChar char="•"/>
              <a:defRPr/>
            </a:lvl8pPr>
            <a:lvl9pPr indent="-673100" lvl="8" marL="4114800" algn="l">
              <a:lnSpc>
                <a:spcPct val="90000"/>
              </a:lnSpc>
              <a:spcBef>
                <a:spcPts val="1900"/>
              </a:spcBef>
              <a:spcAft>
                <a:spcPts val="0"/>
              </a:spcAft>
              <a:buClr>
                <a:schemeClr val="dk1"/>
              </a:buClr>
              <a:buSzPts val="7000"/>
              <a:buChar char="•"/>
              <a:defRPr/>
            </a:lvl9pPr>
          </a:lstStyle>
          <a:p/>
        </p:txBody>
      </p:sp>
      <p:sp>
        <p:nvSpPr>
          <p:cNvPr id="24" name="Google Shape;24;p4"/>
          <p:cNvSpPr txBox="1"/>
          <p:nvPr>
            <p:ph idx="10" type="dt"/>
          </p:nvPr>
        </p:nvSpPr>
        <p:spPr>
          <a:xfrm>
            <a:off x="2227500" y="40040000"/>
            <a:ext cx="7290000" cy="2300100"/>
          </a:xfrm>
          <a:prstGeom prst="rect">
            <a:avLst/>
          </a:prstGeom>
          <a:noFill/>
          <a:ln>
            <a:noFill/>
          </a:ln>
        </p:spPr>
        <p:txBody>
          <a:bodyPr anchorCtr="0" anchor="ctr" bIns="176925" lIns="353950" spcFirstLastPara="1" rIns="353950" wrap="square" tIns="176925">
            <a:noAutofit/>
          </a:bodyPr>
          <a:lstStyle>
            <a:lvl1pPr lvl="0" algn="l">
              <a:spcBef>
                <a:spcPts val="0"/>
              </a:spcBef>
              <a:spcAft>
                <a:spcPts val="0"/>
              </a:spcAft>
              <a:buSzPts val="5400"/>
              <a:buNone/>
              <a:defRPr/>
            </a:lvl1pPr>
            <a:lvl2pPr lvl="1" algn="l">
              <a:spcBef>
                <a:spcPts val="0"/>
              </a:spcBef>
              <a:spcAft>
                <a:spcPts val="0"/>
              </a:spcAft>
              <a:buSzPts val="5400"/>
              <a:buNone/>
              <a:defRPr/>
            </a:lvl2pPr>
            <a:lvl3pPr lvl="2" algn="l">
              <a:spcBef>
                <a:spcPts val="0"/>
              </a:spcBef>
              <a:spcAft>
                <a:spcPts val="0"/>
              </a:spcAft>
              <a:buSzPts val="5400"/>
              <a:buNone/>
              <a:defRPr/>
            </a:lvl3pPr>
            <a:lvl4pPr lvl="3" algn="l">
              <a:spcBef>
                <a:spcPts val="0"/>
              </a:spcBef>
              <a:spcAft>
                <a:spcPts val="0"/>
              </a:spcAft>
              <a:buSzPts val="5400"/>
              <a:buNone/>
              <a:defRPr/>
            </a:lvl4pPr>
            <a:lvl5pPr lvl="4" algn="l">
              <a:spcBef>
                <a:spcPts val="0"/>
              </a:spcBef>
              <a:spcAft>
                <a:spcPts val="0"/>
              </a:spcAft>
              <a:buSzPts val="5400"/>
              <a:buNone/>
              <a:defRPr/>
            </a:lvl5pPr>
            <a:lvl6pPr lvl="5" algn="l">
              <a:spcBef>
                <a:spcPts val="0"/>
              </a:spcBef>
              <a:spcAft>
                <a:spcPts val="0"/>
              </a:spcAft>
              <a:buSzPts val="5400"/>
              <a:buNone/>
              <a:defRPr/>
            </a:lvl6pPr>
            <a:lvl7pPr lvl="6" algn="l">
              <a:spcBef>
                <a:spcPts val="0"/>
              </a:spcBef>
              <a:spcAft>
                <a:spcPts val="0"/>
              </a:spcAft>
              <a:buSzPts val="5400"/>
              <a:buNone/>
              <a:defRPr/>
            </a:lvl7pPr>
            <a:lvl8pPr lvl="7" algn="l">
              <a:spcBef>
                <a:spcPts val="0"/>
              </a:spcBef>
              <a:spcAft>
                <a:spcPts val="0"/>
              </a:spcAft>
              <a:buSzPts val="5400"/>
              <a:buNone/>
              <a:defRPr/>
            </a:lvl8pPr>
            <a:lvl9pPr lvl="8" algn="l">
              <a:spcBef>
                <a:spcPts val="0"/>
              </a:spcBef>
              <a:spcAft>
                <a:spcPts val="0"/>
              </a:spcAft>
              <a:buSzPts val="5400"/>
              <a:buNone/>
              <a:defRPr/>
            </a:lvl9pPr>
          </a:lstStyle>
          <a:p/>
        </p:txBody>
      </p:sp>
      <p:sp>
        <p:nvSpPr>
          <p:cNvPr id="25" name="Google Shape;25;p4"/>
          <p:cNvSpPr txBox="1"/>
          <p:nvPr>
            <p:ph idx="11" type="ftr"/>
          </p:nvPr>
        </p:nvSpPr>
        <p:spPr>
          <a:xfrm>
            <a:off x="10732500" y="40040000"/>
            <a:ext cx="10935000" cy="2300100"/>
          </a:xfrm>
          <a:prstGeom prst="rect">
            <a:avLst/>
          </a:prstGeom>
          <a:noFill/>
          <a:ln>
            <a:noFill/>
          </a:ln>
        </p:spPr>
        <p:txBody>
          <a:bodyPr anchorCtr="0" anchor="ctr" bIns="176925" lIns="353950" spcFirstLastPara="1" rIns="353950" wrap="square" tIns="176925">
            <a:noAutofit/>
          </a:bodyPr>
          <a:lstStyle>
            <a:lvl1pPr lvl="0" algn="ctr">
              <a:spcBef>
                <a:spcPts val="0"/>
              </a:spcBef>
              <a:spcAft>
                <a:spcPts val="0"/>
              </a:spcAft>
              <a:buSzPts val="5400"/>
              <a:buNone/>
              <a:defRPr/>
            </a:lvl1pPr>
            <a:lvl2pPr lvl="1" algn="l">
              <a:spcBef>
                <a:spcPts val="0"/>
              </a:spcBef>
              <a:spcAft>
                <a:spcPts val="0"/>
              </a:spcAft>
              <a:buSzPts val="5400"/>
              <a:buNone/>
              <a:defRPr/>
            </a:lvl2pPr>
            <a:lvl3pPr lvl="2" algn="l">
              <a:spcBef>
                <a:spcPts val="0"/>
              </a:spcBef>
              <a:spcAft>
                <a:spcPts val="0"/>
              </a:spcAft>
              <a:buSzPts val="5400"/>
              <a:buNone/>
              <a:defRPr/>
            </a:lvl3pPr>
            <a:lvl4pPr lvl="3" algn="l">
              <a:spcBef>
                <a:spcPts val="0"/>
              </a:spcBef>
              <a:spcAft>
                <a:spcPts val="0"/>
              </a:spcAft>
              <a:buSzPts val="5400"/>
              <a:buNone/>
              <a:defRPr/>
            </a:lvl4pPr>
            <a:lvl5pPr lvl="4" algn="l">
              <a:spcBef>
                <a:spcPts val="0"/>
              </a:spcBef>
              <a:spcAft>
                <a:spcPts val="0"/>
              </a:spcAft>
              <a:buSzPts val="5400"/>
              <a:buNone/>
              <a:defRPr/>
            </a:lvl5pPr>
            <a:lvl6pPr lvl="5" algn="l">
              <a:spcBef>
                <a:spcPts val="0"/>
              </a:spcBef>
              <a:spcAft>
                <a:spcPts val="0"/>
              </a:spcAft>
              <a:buSzPts val="5400"/>
              <a:buNone/>
              <a:defRPr/>
            </a:lvl6pPr>
            <a:lvl7pPr lvl="6" algn="l">
              <a:spcBef>
                <a:spcPts val="0"/>
              </a:spcBef>
              <a:spcAft>
                <a:spcPts val="0"/>
              </a:spcAft>
              <a:buSzPts val="5400"/>
              <a:buNone/>
              <a:defRPr/>
            </a:lvl7pPr>
            <a:lvl8pPr lvl="7" algn="l">
              <a:spcBef>
                <a:spcPts val="0"/>
              </a:spcBef>
              <a:spcAft>
                <a:spcPts val="0"/>
              </a:spcAft>
              <a:buSzPts val="5400"/>
              <a:buNone/>
              <a:defRPr/>
            </a:lvl8pPr>
            <a:lvl9pPr lvl="8" algn="l">
              <a:spcBef>
                <a:spcPts val="0"/>
              </a:spcBef>
              <a:spcAft>
                <a:spcPts val="0"/>
              </a:spcAft>
              <a:buSzPts val="5400"/>
              <a:buNone/>
              <a:defRPr/>
            </a:lvl9pPr>
          </a:lstStyle>
          <a:p/>
        </p:txBody>
      </p:sp>
      <p:sp>
        <p:nvSpPr>
          <p:cNvPr id="26" name="Google Shape;26;p4"/>
          <p:cNvSpPr txBox="1"/>
          <p:nvPr>
            <p:ph idx="12" type="sldNum"/>
          </p:nvPr>
        </p:nvSpPr>
        <p:spPr>
          <a:xfrm>
            <a:off x="22882500" y="40040000"/>
            <a:ext cx="7290000" cy="2300100"/>
          </a:xfrm>
          <a:prstGeom prst="rect">
            <a:avLst/>
          </a:prstGeom>
          <a:noFill/>
          <a:ln>
            <a:noFill/>
          </a:ln>
        </p:spPr>
        <p:txBody>
          <a:bodyPr anchorCtr="0" anchor="ctr" bIns="176925" lIns="353950" spcFirstLastPara="1" rIns="353950" wrap="square" tIns="1769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beçalho da Seção" type="secHead">
  <p:cSld name="SECTION_HEADER">
    <p:spTree>
      <p:nvGrpSpPr>
        <p:cNvPr id="27" name="Shape 27"/>
        <p:cNvGrpSpPr/>
        <p:nvPr/>
      </p:nvGrpSpPr>
      <p:grpSpPr>
        <a:xfrm>
          <a:off x="0" y="0"/>
          <a:ext cx="0" cy="0"/>
          <a:chOff x="0" y="0"/>
          <a:chExt cx="0" cy="0"/>
        </a:xfrm>
      </p:grpSpPr>
      <p:sp>
        <p:nvSpPr>
          <p:cNvPr id="28" name="Google Shape;28;p5"/>
          <p:cNvSpPr txBox="1"/>
          <p:nvPr>
            <p:ph type="title"/>
          </p:nvPr>
        </p:nvSpPr>
        <p:spPr>
          <a:xfrm>
            <a:off x="2210625" y="10770004"/>
            <a:ext cx="27945000" cy="17970000"/>
          </a:xfrm>
          <a:prstGeom prst="rect">
            <a:avLst/>
          </a:prstGeom>
          <a:noFill/>
          <a:ln>
            <a:noFill/>
          </a:ln>
        </p:spPr>
        <p:txBody>
          <a:bodyPr anchorCtr="0" anchor="b" bIns="176925" lIns="353950" spcFirstLastPara="1" rIns="353950" wrap="square" tIns="176925">
            <a:normAutofit/>
          </a:bodyPr>
          <a:lstStyle>
            <a:lvl1pPr lvl="0" algn="l">
              <a:lnSpc>
                <a:spcPct val="90000"/>
              </a:lnSpc>
              <a:spcBef>
                <a:spcPts val="0"/>
              </a:spcBef>
              <a:spcAft>
                <a:spcPts val="0"/>
              </a:spcAft>
              <a:buClr>
                <a:schemeClr val="dk1"/>
              </a:buClr>
              <a:buSzPts val="23200"/>
              <a:buFont typeface="Calibri"/>
              <a:buNone/>
              <a:defRPr sz="23200"/>
            </a:lvl1pPr>
            <a:lvl2pPr lvl="1">
              <a:spcBef>
                <a:spcPts val="0"/>
              </a:spcBef>
              <a:spcAft>
                <a:spcPts val="0"/>
              </a:spcAft>
              <a:buSzPts val="5400"/>
              <a:buNone/>
              <a:defRPr/>
            </a:lvl2pPr>
            <a:lvl3pPr lvl="2">
              <a:spcBef>
                <a:spcPts val="0"/>
              </a:spcBef>
              <a:spcAft>
                <a:spcPts val="0"/>
              </a:spcAft>
              <a:buSzPts val="5400"/>
              <a:buNone/>
              <a:defRPr/>
            </a:lvl3pPr>
            <a:lvl4pPr lvl="3">
              <a:spcBef>
                <a:spcPts val="0"/>
              </a:spcBef>
              <a:spcAft>
                <a:spcPts val="0"/>
              </a:spcAft>
              <a:buSzPts val="5400"/>
              <a:buNone/>
              <a:defRPr/>
            </a:lvl4pPr>
            <a:lvl5pPr lvl="4">
              <a:spcBef>
                <a:spcPts val="0"/>
              </a:spcBef>
              <a:spcAft>
                <a:spcPts val="0"/>
              </a:spcAft>
              <a:buSzPts val="5400"/>
              <a:buNone/>
              <a:defRPr/>
            </a:lvl5pPr>
            <a:lvl6pPr lvl="5">
              <a:spcBef>
                <a:spcPts val="0"/>
              </a:spcBef>
              <a:spcAft>
                <a:spcPts val="0"/>
              </a:spcAft>
              <a:buSzPts val="5400"/>
              <a:buNone/>
              <a:defRPr/>
            </a:lvl6pPr>
            <a:lvl7pPr lvl="6">
              <a:spcBef>
                <a:spcPts val="0"/>
              </a:spcBef>
              <a:spcAft>
                <a:spcPts val="0"/>
              </a:spcAft>
              <a:buSzPts val="5400"/>
              <a:buNone/>
              <a:defRPr/>
            </a:lvl7pPr>
            <a:lvl8pPr lvl="7">
              <a:spcBef>
                <a:spcPts val="0"/>
              </a:spcBef>
              <a:spcAft>
                <a:spcPts val="0"/>
              </a:spcAft>
              <a:buSzPts val="5400"/>
              <a:buNone/>
              <a:defRPr/>
            </a:lvl8pPr>
            <a:lvl9pPr lvl="8">
              <a:spcBef>
                <a:spcPts val="0"/>
              </a:spcBef>
              <a:spcAft>
                <a:spcPts val="0"/>
              </a:spcAft>
              <a:buSzPts val="5400"/>
              <a:buNone/>
              <a:defRPr/>
            </a:lvl9pPr>
          </a:lstStyle>
          <a:p/>
        </p:txBody>
      </p:sp>
      <p:sp>
        <p:nvSpPr>
          <p:cNvPr id="29" name="Google Shape;29;p5"/>
          <p:cNvSpPr txBox="1"/>
          <p:nvPr>
            <p:ph idx="1" type="body"/>
          </p:nvPr>
        </p:nvSpPr>
        <p:spPr>
          <a:xfrm>
            <a:off x="2210625" y="28910002"/>
            <a:ext cx="27945000" cy="9450000"/>
          </a:xfrm>
          <a:prstGeom prst="rect">
            <a:avLst/>
          </a:prstGeom>
          <a:noFill/>
          <a:ln>
            <a:noFill/>
          </a:ln>
        </p:spPr>
        <p:txBody>
          <a:bodyPr anchorCtr="0" anchor="t" bIns="176925" lIns="353950" spcFirstLastPara="1" rIns="353950" wrap="square" tIns="176925">
            <a:normAutofit/>
          </a:bodyPr>
          <a:lstStyle>
            <a:lvl1pPr indent="-228600" lvl="0" marL="457200" algn="l">
              <a:lnSpc>
                <a:spcPct val="90000"/>
              </a:lnSpc>
              <a:spcBef>
                <a:spcPts val="3900"/>
              </a:spcBef>
              <a:spcAft>
                <a:spcPts val="0"/>
              </a:spcAft>
              <a:buClr>
                <a:srgbClr val="888888"/>
              </a:buClr>
              <a:buSzPts val="9300"/>
              <a:buNone/>
              <a:defRPr sz="9300">
                <a:solidFill>
                  <a:srgbClr val="888888"/>
                </a:solidFill>
              </a:defRPr>
            </a:lvl1pPr>
            <a:lvl2pPr indent="-228600" lvl="1" marL="914400" algn="l">
              <a:lnSpc>
                <a:spcPct val="90000"/>
              </a:lnSpc>
              <a:spcBef>
                <a:spcPts val="1900"/>
              </a:spcBef>
              <a:spcAft>
                <a:spcPts val="0"/>
              </a:spcAft>
              <a:buClr>
                <a:srgbClr val="888888"/>
              </a:buClr>
              <a:buSzPts val="7700"/>
              <a:buNone/>
              <a:defRPr sz="7700">
                <a:solidFill>
                  <a:srgbClr val="888888"/>
                </a:solidFill>
              </a:defRPr>
            </a:lvl2pPr>
            <a:lvl3pPr indent="-228600" lvl="2" marL="1371600" algn="l">
              <a:lnSpc>
                <a:spcPct val="90000"/>
              </a:lnSpc>
              <a:spcBef>
                <a:spcPts val="1900"/>
              </a:spcBef>
              <a:spcAft>
                <a:spcPts val="0"/>
              </a:spcAft>
              <a:buClr>
                <a:srgbClr val="888888"/>
              </a:buClr>
              <a:buSzPts val="7000"/>
              <a:buNone/>
              <a:defRPr sz="7000">
                <a:solidFill>
                  <a:srgbClr val="888888"/>
                </a:solidFill>
              </a:defRPr>
            </a:lvl3pPr>
            <a:lvl4pPr indent="-228600" lvl="3" marL="1828800" algn="l">
              <a:lnSpc>
                <a:spcPct val="90000"/>
              </a:lnSpc>
              <a:spcBef>
                <a:spcPts val="1900"/>
              </a:spcBef>
              <a:spcAft>
                <a:spcPts val="0"/>
              </a:spcAft>
              <a:buClr>
                <a:srgbClr val="888888"/>
              </a:buClr>
              <a:buSzPts val="6200"/>
              <a:buNone/>
              <a:defRPr sz="6200">
                <a:solidFill>
                  <a:srgbClr val="888888"/>
                </a:solidFill>
              </a:defRPr>
            </a:lvl4pPr>
            <a:lvl5pPr indent="-228600" lvl="4" marL="2286000" algn="l">
              <a:lnSpc>
                <a:spcPct val="90000"/>
              </a:lnSpc>
              <a:spcBef>
                <a:spcPts val="1900"/>
              </a:spcBef>
              <a:spcAft>
                <a:spcPts val="0"/>
              </a:spcAft>
              <a:buClr>
                <a:srgbClr val="888888"/>
              </a:buClr>
              <a:buSzPts val="6200"/>
              <a:buNone/>
              <a:defRPr sz="6200">
                <a:solidFill>
                  <a:srgbClr val="888888"/>
                </a:solidFill>
              </a:defRPr>
            </a:lvl5pPr>
            <a:lvl6pPr indent="-228600" lvl="5" marL="2743200" algn="l">
              <a:lnSpc>
                <a:spcPct val="90000"/>
              </a:lnSpc>
              <a:spcBef>
                <a:spcPts val="1900"/>
              </a:spcBef>
              <a:spcAft>
                <a:spcPts val="0"/>
              </a:spcAft>
              <a:buClr>
                <a:srgbClr val="888888"/>
              </a:buClr>
              <a:buSzPts val="6200"/>
              <a:buNone/>
              <a:defRPr sz="6200">
                <a:solidFill>
                  <a:srgbClr val="888888"/>
                </a:solidFill>
              </a:defRPr>
            </a:lvl6pPr>
            <a:lvl7pPr indent="-228600" lvl="6" marL="3200400" algn="l">
              <a:lnSpc>
                <a:spcPct val="90000"/>
              </a:lnSpc>
              <a:spcBef>
                <a:spcPts val="1900"/>
              </a:spcBef>
              <a:spcAft>
                <a:spcPts val="0"/>
              </a:spcAft>
              <a:buClr>
                <a:srgbClr val="888888"/>
              </a:buClr>
              <a:buSzPts val="6200"/>
              <a:buNone/>
              <a:defRPr sz="6200">
                <a:solidFill>
                  <a:srgbClr val="888888"/>
                </a:solidFill>
              </a:defRPr>
            </a:lvl7pPr>
            <a:lvl8pPr indent="-228600" lvl="7" marL="3657600" algn="l">
              <a:lnSpc>
                <a:spcPct val="90000"/>
              </a:lnSpc>
              <a:spcBef>
                <a:spcPts val="1900"/>
              </a:spcBef>
              <a:spcAft>
                <a:spcPts val="0"/>
              </a:spcAft>
              <a:buClr>
                <a:srgbClr val="888888"/>
              </a:buClr>
              <a:buSzPts val="6200"/>
              <a:buNone/>
              <a:defRPr sz="6200">
                <a:solidFill>
                  <a:srgbClr val="888888"/>
                </a:solidFill>
              </a:defRPr>
            </a:lvl8pPr>
            <a:lvl9pPr indent="-228600" lvl="8" marL="4114800" algn="l">
              <a:lnSpc>
                <a:spcPct val="90000"/>
              </a:lnSpc>
              <a:spcBef>
                <a:spcPts val="1900"/>
              </a:spcBef>
              <a:spcAft>
                <a:spcPts val="0"/>
              </a:spcAft>
              <a:buClr>
                <a:srgbClr val="888888"/>
              </a:buClr>
              <a:buSzPts val="6200"/>
              <a:buNone/>
              <a:defRPr sz="6200">
                <a:solidFill>
                  <a:srgbClr val="888888"/>
                </a:solidFill>
              </a:defRPr>
            </a:lvl9pPr>
          </a:lstStyle>
          <a:p/>
        </p:txBody>
      </p:sp>
      <p:sp>
        <p:nvSpPr>
          <p:cNvPr id="30" name="Google Shape;30;p5"/>
          <p:cNvSpPr txBox="1"/>
          <p:nvPr>
            <p:ph idx="10" type="dt"/>
          </p:nvPr>
        </p:nvSpPr>
        <p:spPr>
          <a:xfrm>
            <a:off x="2227500" y="40040000"/>
            <a:ext cx="7290000" cy="2300100"/>
          </a:xfrm>
          <a:prstGeom prst="rect">
            <a:avLst/>
          </a:prstGeom>
          <a:noFill/>
          <a:ln>
            <a:noFill/>
          </a:ln>
        </p:spPr>
        <p:txBody>
          <a:bodyPr anchorCtr="0" anchor="ctr" bIns="176925" lIns="353950" spcFirstLastPara="1" rIns="353950" wrap="square" tIns="176925">
            <a:noAutofit/>
          </a:bodyPr>
          <a:lstStyle>
            <a:lvl1pPr lvl="0" algn="l">
              <a:spcBef>
                <a:spcPts val="0"/>
              </a:spcBef>
              <a:spcAft>
                <a:spcPts val="0"/>
              </a:spcAft>
              <a:buSzPts val="5400"/>
              <a:buNone/>
              <a:defRPr/>
            </a:lvl1pPr>
            <a:lvl2pPr lvl="1" algn="l">
              <a:spcBef>
                <a:spcPts val="0"/>
              </a:spcBef>
              <a:spcAft>
                <a:spcPts val="0"/>
              </a:spcAft>
              <a:buSzPts val="5400"/>
              <a:buNone/>
              <a:defRPr/>
            </a:lvl2pPr>
            <a:lvl3pPr lvl="2" algn="l">
              <a:spcBef>
                <a:spcPts val="0"/>
              </a:spcBef>
              <a:spcAft>
                <a:spcPts val="0"/>
              </a:spcAft>
              <a:buSzPts val="5400"/>
              <a:buNone/>
              <a:defRPr/>
            </a:lvl3pPr>
            <a:lvl4pPr lvl="3" algn="l">
              <a:spcBef>
                <a:spcPts val="0"/>
              </a:spcBef>
              <a:spcAft>
                <a:spcPts val="0"/>
              </a:spcAft>
              <a:buSzPts val="5400"/>
              <a:buNone/>
              <a:defRPr/>
            </a:lvl4pPr>
            <a:lvl5pPr lvl="4" algn="l">
              <a:spcBef>
                <a:spcPts val="0"/>
              </a:spcBef>
              <a:spcAft>
                <a:spcPts val="0"/>
              </a:spcAft>
              <a:buSzPts val="5400"/>
              <a:buNone/>
              <a:defRPr/>
            </a:lvl5pPr>
            <a:lvl6pPr lvl="5" algn="l">
              <a:spcBef>
                <a:spcPts val="0"/>
              </a:spcBef>
              <a:spcAft>
                <a:spcPts val="0"/>
              </a:spcAft>
              <a:buSzPts val="5400"/>
              <a:buNone/>
              <a:defRPr/>
            </a:lvl6pPr>
            <a:lvl7pPr lvl="6" algn="l">
              <a:spcBef>
                <a:spcPts val="0"/>
              </a:spcBef>
              <a:spcAft>
                <a:spcPts val="0"/>
              </a:spcAft>
              <a:buSzPts val="5400"/>
              <a:buNone/>
              <a:defRPr/>
            </a:lvl7pPr>
            <a:lvl8pPr lvl="7" algn="l">
              <a:spcBef>
                <a:spcPts val="0"/>
              </a:spcBef>
              <a:spcAft>
                <a:spcPts val="0"/>
              </a:spcAft>
              <a:buSzPts val="5400"/>
              <a:buNone/>
              <a:defRPr/>
            </a:lvl8pPr>
            <a:lvl9pPr lvl="8" algn="l">
              <a:spcBef>
                <a:spcPts val="0"/>
              </a:spcBef>
              <a:spcAft>
                <a:spcPts val="0"/>
              </a:spcAft>
              <a:buSzPts val="5400"/>
              <a:buNone/>
              <a:defRPr/>
            </a:lvl9pPr>
          </a:lstStyle>
          <a:p/>
        </p:txBody>
      </p:sp>
      <p:sp>
        <p:nvSpPr>
          <p:cNvPr id="31" name="Google Shape;31;p5"/>
          <p:cNvSpPr txBox="1"/>
          <p:nvPr>
            <p:ph idx="11" type="ftr"/>
          </p:nvPr>
        </p:nvSpPr>
        <p:spPr>
          <a:xfrm>
            <a:off x="10732500" y="40040000"/>
            <a:ext cx="10935000" cy="2300100"/>
          </a:xfrm>
          <a:prstGeom prst="rect">
            <a:avLst/>
          </a:prstGeom>
          <a:noFill/>
          <a:ln>
            <a:noFill/>
          </a:ln>
        </p:spPr>
        <p:txBody>
          <a:bodyPr anchorCtr="0" anchor="ctr" bIns="176925" lIns="353950" spcFirstLastPara="1" rIns="353950" wrap="square" tIns="176925">
            <a:noAutofit/>
          </a:bodyPr>
          <a:lstStyle>
            <a:lvl1pPr lvl="0" algn="ctr">
              <a:spcBef>
                <a:spcPts val="0"/>
              </a:spcBef>
              <a:spcAft>
                <a:spcPts val="0"/>
              </a:spcAft>
              <a:buSzPts val="5400"/>
              <a:buNone/>
              <a:defRPr/>
            </a:lvl1pPr>
            <a:lvl2pPr lvl="1" algn="l">
              <a:spcBef>
                <a:spcPts val="0"/>
              </a:spcBef>
              <a:spcAft>
                <a:spcPts val="0"/>
              </a:spcAft>
              <a:buSzPts val="5400"/>
              <a:buNone/>
              <a:defRPr/>
            </a:lvl2pPr>
            <a:lvl3pPr lvl="2" algn="l">
              <a:spcBef>
                <a:spcPts val="0"/>
              </a:spcBef>
              <a:spcAft>
                <a:spcPts val="0"/>
              </a:spcAft>
              <a:buSzPts val="5400"/>
              <a:buNone/>
              <a:defRPr/>
            </a:lvl3pPr>
            <a:lvl4pPr lvl="3" algn="l">
              <a:spcBef>
                <a:spcPts val="0"/>
              </a:spcBef>
              <a:spcAft>
                <a:spcPts val="0"/>
              </a:spcAft>
              <a:buSzPts val="5400"/>
              <a:buNone/>
              <a:defRPr/>
            </a:lvl4pPr>
            <a:lvl5pPr lvl="4" algn="l">
              <a:spcBef>
                <a:spcPts val="0"/>
              </a:spcBef>
              <a:spcAft>
                <a:spcPts val="0"/>
              </a:spcAft>
              <a:buSzPts val="5400"/>
              <a:buNone/>
              <a:defRPr/>
            </a:lvl5pPr>
            <a:lvl6pPr lvl="5" algn="l">
              <a:spcBef>
                <a:spcPts val="0"/>
              </a:spcBef>
              <a:spcAft>
                <a:spcPts val="0"/>
              </a:spcAft>
              <a:buSzPts val="5400"/>
              <a:buNone/>
              <a:defRPr/>
            </a:lvl6pPr>
            <a:lvl7pPr lvl="6" algn="l">
              <a:spcBef>
                <a:spcPts val="0"/>
              </a:spcBef>
              <a:spcAft>
                <a:spcPts val="0"/>
              </a:spcAft>
              <a:buSzPts val="5400"/>
              <a:buNone/>
              <a:defRPr/>
            </a:lvl7pPr>
            <a:lvl8pPr lvl="7" algn="l">
              <a:spcBef>
                <a:spcPts val="0"/>
              </a:spcBef>
              <a:spcAft>
                <a:spcPts val="0"/>
              </a:spcAft>
              <a:buSzPts val="5400"/>
              <a:buNone/>
              <a:defRPr/>
            </a:lvl8pPr>
            <a:lvl9pPr lvl="8" algn="l">
              <a:spcBef>
                <a:spcPts val="0"/>
              </a:spcBef>
              <a:spcAft>
                <a:spcPts val="0"/>
              </a:spcAft>
              <a:buSzPts val="5400"/>
              <a:buNone/>
              <a:defRPr/>
            </a:lvl9pPr>
          </a:lstStyle>
          <a:p/>
        </p:txBody>
      </p:sp>
      <p:sp>
        <p:nvSpPr>
          <p:cNvPr id="32" name="Google Shape;32;p5"/>
          <p:cNvSpPr txBox="1"/>
          <p:nvPr>
            <p:ph idx="12" type="sldNum"/>
          </p:nvPr>
        </p:nvSpPr>
        <p:spPr>
          <a:xfrm>
            <a:off x="22882500" y="40040000"/>
            <a:ext cx="7290000" cy="2300100"/>
          </a:xfrm>
          <a:prstGeom prst="rect">
            <a:avLst/>
          </a:prstGeom>
          <a:noFill/>
          <a:ln>
            <a:noFill/>
          </a:ln>
        </p:spPr>
        <p:txBody>
          <a:bodyPr anchorCtr="0" anchor="ctr" bIns="176925" lIns="353950" spcFirstLastPara="1" rIns="353950" wrap="square" tIns="1769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uas Partes de Conteúdo" type="twoObj">
  <p:cSld name="TWO_OBJECTS">
    <p:spTree>
      <p:nvGrpSpPr>
        <p:cNvPr id="33" name="Shape 33"/>
        <p:cNvGrpSpPr/>
        <p:nvPr/>
      </p:nvGrpSpPr>
      <p:grpSpPr>
        <a:xfrm>
          <a:off x="0" y="0"/>
          <a:ext cx="0" cy="0"/>
          <a:chOff x="0" y="0"/>
          <a:chExt cx="0" cy="0"/>
        </a:xfrm>
      </p:grpSpPr>
      <p:sp>
        <p:nvSpPr>
          <p:cNvPr id="34" name="Google Shape;34;p6"/>
          <p:cNvSpPr txBox="1"/>
          <p:nvPr>
            <p:ph type="title"/>
          </p:nvPr>
        </p:nvSpPr>
        <p:spPr>
          <a:xfrm>
            <a:off x="2227500" y="2300000"/>
            <a:ext cx="27945000" cy="8349900"/>
          </a:xfrm>
          <a:prstGeom prst="rect">
            <a:avLst/>
          </a:prstGeom>
          <a:noFill/>
          <a:ln>
            <a:noFill/>
          </a:ln>
        </p:spPr>
        <p:txBody>
          <a:bodyPr anchorCtr="0" anchor="ctr" bIns="176925" lIns="353950" spcFirstLastPara="1" rIns="353950" wrap="square" tIns="176925">
            <a:normAutofit/>
          </a:bodyPr>
          <a:lstStyle>
            <a:lvl1pPr lvl="0" algn="l">
              <a:lnSpc>
                <a:spcPct val="90000"/>
              </a:lnSpc>
              <a:spcBef>
                <a:spcPts val="0"/>
              </a:spcBef>
              <a:spcAft>
                <a:spcPts val="0"/>
              </a:spcAft>
              <a:buClr>
                <a:schemeClr val="dk1"/>
              </a:buClr>
              <a:buSzPts val="7000"/>
              <a:buNone/>
              <a:defRPr/>
            </a:lvl1pPr>
            <a:lvl2pPr lvl="1">
              <a:spcBef>
                <a:spcPts val="0"/>
              </a:spcBef>
              <a:spcAft>
                <a:spcPts val="0"/>
              </a:spcAft>
              <a:buSzPts val="5400"/>
              <a:buNone/>
              <a:defRPr/>
            </a:lvl2pPr>
            <a:lvl3pPr lvl="2">
              <a:spcBef>
                <a:spcPts val="0"/>
              </a:spcBef>
              <a:spcAft>
                <a:spcPts val="0"/>
              </a:spcAft>
              <a:buSzPts val="5400"/>
              <a:buNone/>
              <a:defRPr/>
            </a:lvl3pPr>
            <a:lvl4pPr lvl="3">
              <a:spcBef>
                <a:spcPts val="0"/>
              </a:spcBef>
              <a:spcAft>
                <a:spcPts val="0"/>
              </a:spcAft>
              <a:buSzPts val="5400"/>
              <a:buNone/>
              <a:defRPr/>
            </a:lvl4pPr>
            <a:lvl5pPr lvl="4">
              <a:spcBef>
                <a:spcPts val="0"/>
              </a:spcBef>
              <a:spcAft>
                <a:spcPts val="0"/>
              </a:spcAft>
              <a:buSzPts val="5400"/>
              <a:buNone/>
              <a:defRPr/>
            </a:lvl5pPr>
            <a:lvl6pPr lvl="5">
              <a:spcBef>
                <a:spcPts val="0"/>
              </a:spcBef>
              <a:spcAft>
                <a:spcPts val="0"/>
              </a:spcAft>
              <a:buSzPts val="5400"/>
              <a:buNone/>
              <a:defRPr/>
            </a:lvl6pPr>
            <a:lvl7pPr lvl="6">
              <a:spcBef>
                <a:spcPts val="0"/>
              </a:spcBef>
              <a:spcAft>
                <a:spcPts val="0"/>
              </a:spcAft>
              <a:buSzPts val="5400"/>
              <a:buNone/>
              <a:defRPr/>
            </a:lvl7pPr>
            <a:lvl8pPr lvl="7">
              <a:spcBef>
                <a:spcPts val="0"/>
              </a:spcBef>
              <a:spcAft>
                <a:spcPts val="0"/>
              </a:spcAft>
              <a:buSzPts val="5400"/>
              <a:buNone/>
              <a:defRPr/>
            </a:lvl8pPr>
            <a:lvl9pPr lvl="8">
              <a:spcBef>
                <a:spcPts val="0"/>
              </a:spcBef>
              <a:spcAft>
                <a:spcPts val="0"/>
              </a:spcAft>
              <a:buSzPts val="5400"/>
              <a:buNone/>
              <a:defRPr/>
            </a:lvl9pPr>
          </a:lstStyle>
          <a:p/>
        </p:txBody>
      </p:sp>
      <p:sp>
        <p:nvSpPr>
          <p:cNvPr id="35" name="Google Shape;35;p6"/>
          <p:cNvSpPr txBox="1"/>
          <p:nvPr>
            <p:ph idx="1" type="body"/>
          </p:nvPr>
        </p:nvSpPr>
        <p:spPr>
          <a:xfrm>
            <a:off x="2227500" y="11500000"/>
            <a:ext cx="13770000" cy="27410100"/>
          </a:xfrm>
          <a:prstGeom prst="rect">
            <a:avLst/>
          </a:prstGeom>
          <a:noFill/>
          <a:ln>
            <a:noFill/>
          </a:ln>
        </p:spPr>
        <p:txBody>
          <a:bodyPr anchorCtr="0" anchor="t" bIns="176925" lIns="353950" spcFirstLastPara="1" rIns="353950" wrap="square" tIns="176925">
            <a:normAutofit/>
          </a:bodyPr>
          <a:lstStyle>
            <a:lvl1pPr indent="-673100" lvl="0" marL="457200" algn="l">
              <a:lnSpc>
                <a:spcPct val="90000"/>
              </a:lnSpc>
              <a:spcBef>
                <a:spcPts val="3900"/>
              </a:spcBef>
              <a:spcAft>
                <a:spcPts val="0"/>
              </a:spcAft>
              <a:buClr>
                <a:schemeClr val="dk1"/>
              </a:buClr>
              <a:buSzPts val="7000"/>
              <a:buChar char="•"/>
              <a:defRPr/>
            </a:lvl1pPr>
            <a:lvl2pPr indent="-673100" lvl="1" marL="914400" algn="l">
              <a:lnSpc>
                <a:spcPct val="90000"/>
              </a:lnSpc>
              <a:spcBef>
                <a:spcPts val="1900"/>
              </a:spcBef>
              <a:spcAft>
                <a:spcPts val="0"/>
              </a:spcAft>
              <a:buClr>
                <a:schemeClr val="dk1"/>
              </a:buClr>
              <a:buSzPts val="7000"/>
              <a:buChar char="•"/>
              <a:defRPr/>
            </a:lvl2pPr>
            <a:lvl3pPr indent="-673100" lvl="2" marL="1371600" algn="l">
              <a:lnSpc>
                <a:spcPct val="90000"/>
              </a:lnSpc>
              <a:spcBef>
                <a:spcPts val="1900"/>
              </a:spcBef>
              <a:spcAft>
                <a:spcPts val="0"/>
              </a:spcAft>
              <a:buClr>
                <a:schemeClr val="dk1"/>
              </a:buClr>
              <a:buSzPts val="7000"/>
              <a:buChar char="•"/>
              <a:defRPr/>
            </a:lvl3pPr>
            <a:lvl4pPr indent="-673100" lvl="3" marL="1828800" algn="l">
              <a:lnSpc>
                <a:spcPct val="90000"/>
              </a:lnSpc>
              <a:spcBef>
                <a:spcPts val="1900"/>
              </a:spcBef>
              <a:spcAft>
                <a:spcPts val="0"/>
              </a:spcAft>
              <a:buClr>
                <a:schemeClr val="dk1"/>
              </a:buClr>
              <a:buSzPts val="7000"/>
              <a:buChar char="•"/>
              <a:defRPr/>
            </a:lvl4pPr>
            <a:lvl5pPr indent="-673100" lvl="4" marL="2286000" algn="l">
              <a:lnSpc>
                <a:spcPct val="90000"/>
              </a:lnSpc>
              <a:spcBef>
                <a:spcPts val="1900"/>
              </a:spcBef>
              <a:spcAft>
                <a:spcPts val="0"/>
              </a:spcAft>
              <a:buClr>
                <a:schemeClr val="dk1"/>
              </a:buClr>
              <a:buSzPts val="7000"/>
              <a:buChar char="•"/>
              <a:defRPr/>
            </a:lvl5pPr>
            <a:lvl6pPr indent="-673100" lvl="5" marL="2743200" algn="l">
              <a:lnSpc>
                <a:spcPct val="90000"/>
              </a:lnSpc>
              <a:spcBef>
                <a:spcPts val="1900"/>
              </a:spcBef>
              <a:spcAft>
                <a:spcPts val="0"/>
              </a:spcAft>
              <a:buClr>
                <a:schemeClr val="dk1"/>
              </a:buClr>
              <a:buSzPts val="7000"/>
              <a:buChar char="•"/>
              <a:defRPr/>
            </a:lvl6pPr>
            <a:lvl7pPr indent="-673100" lvl="6" marL="3200400" algn="l">
              <a:lnSpc>
                <a:spcPct val="90000"/>
              </a:lnSpc>
              <a:spcBef>
                <a:spcPts val="1900"/>
              </a:spcBef>
              <a:spcAft>
                <a:spcPts val="0"/>
              </a:spcAft>
              <a:buClr>
                <a:schemeClr val="dk1"/>
              </a:buClr>
              <a:buSzPts val="7000"/>
              <a:buChar char="•"/>
              <a:defRPr/>
            </a:lvl7pPr>
            <a:lvl8pPr indent="-673100" lvl="7" marL="3657600" algn="l">
              <a:lnSpc>
                <a:spcPct val="90000"/>
              </a:lnSpc>
              <a:spcBef>
                <a:spcPts val="1900"/>
              </a:spcBef>
              <a:spcAft>
                <a:spcPts val="0"/>
              </a:spcAft>
              <a:buClr>
                <a:schemeClr val="dk1"/>
              </a:buClr>
              <a:buSzPts val="7000"/>
              <a:buChar char="•"/>
              <a:defRPr/>
            </a:lvl8pPr>
            <a:lvl9pPr indent="-673100" lvl="8" marL="4114800" algn="l">
              <a:lnSpc>
                <a:spcPct val="90000"/>
              </a:lnSpc>
              <a:spcBef>
                <a:spcPts val="1900"/>
              </a:spcBef>
              <a:spcAft>
                <a:spcPts val="0"/>
              </a:spcAft>
              <a:buClr>
                <a:schemeClr val="dk1"/>
              </a:buClr>
              <a:buSzPts val="7000"/>
              <a:buChar char="•"/>
              <a:defRPr/>
            </a:lvl9pPr>
          </a:lstStyle>
          <a:p/>
        </p:txBody>
      </p:sp>
      <p:sp>
        <p:nvSpPr>
          <p:cNvPr id="36" name="Google Shape;36;p6"/>
          <p:cNvSpPr txBox="1"/>
          <p:nvPr>
            <p:ph idx="2" type="body"/>
          </p:nvPr>
        </p:nvSpPr>
        <p:spPr>
          <a:xfrm>
            <a:off x="16402500" y="11500000"/>
            <a:ext cx="13770000" cy="27410100"/>
          </a:xfrm>
          <a:prstGeom prst="rect">
            <a:avLst/>
          </a:prstGeom>
          <a:noFill/>
          <a:ln>
            <a:noFill/>
          </a:ln>
        </p:spPr>
        <p:txBody>
          <a:bodyPr anchorCtr="0" anchor="t" bIns="176925" lIns="353950" spcFirstLastPara="1" rIns="353950" wrap="square" tIns="176925">
            <a:normAutofit/>
          </a:bodyPr>
          <a:lstStyle>
            <a:lvl1pPr indent="-673100" lvl="0" marL="457200" algn="l">
              <a:lnSpc>
                <a:spcPct val="90000"/>
              </a:lnSpc>
              <a:spcBef>
                <a:spcPts val="3900"/>
              </a:spcBef>
              <a:spcAft>
                <a:spcPts val="0"/>
              </a:spcAft>
              <a:buClr>
                <a:schemeClr val="dk1"/>
              </a:buClr>
              <a:buSzPts val="7000"/>
              <a:buChar char="•"/>
              <a:defRPr/>
            </a:lvl1pPr>
            <a:lvl2pPr indent="-673100" lvl="1" marL="914400" algn="l">
              <a:lnSpc>
                <a:spcPct val="90000"/>
              </a:lnSpc>
              <a:spcBef>
                <a:spcPts val="1900"/>
              </a:spcBef>
              <a:spcAft>
                <a:spcPts val="0"/>
              </a:spcAft>
              <a:buClr>
                <a:schemeClr val="dk1"/>
              </a:buClr>
              <a:buSzPts val="7000"/>
              <a:buChar char="•"/>
              <a:defRPr/>
            </a:lvl2pPr>
            <a:lvl3pPr indent="-673100" lvl="2" marL="1371600" algn="l">
              <a:lnSpc>
                <a:spcPct val="90000"/>
              </a:lnSpc>
              <a:spcBef>
                <a:spcPts val="1900"/>
              </a:spcBef>
              <a:spcAft>
                <a:spcPts val="0"/>
              </a:spcAft>
              <a:buClr>
                <a:schemeClr val="dk1"/>
              </a:buClr>
              <a:buSzPts val="7000"/>
              <a:buChar char="•"/>
              <a:defRPr/>
            </a:lvl3pPr>
            <a:lvl4pPr indent="-673100" lvl="3" marL="1828800" algn="l">
              <a:lnSpc>
                <a:spcPct val="90000"/>
              </a:lnSpc>
              <a:spcBef>
                <a:spcPts val="1900"/>
              </a:spcBef>
              <a:spcAft>
                <a:spcPts val="0"/>
              </a:spcAft>
              <a:buClr>
                <a:schemeClr val="dk1"/>
              </a:buClr>
              <a:buSzPts val="7000"/>
              <a:buChar char="•"/>
              <a:defRPr/>
            </a:lvl4pPr>
            <a:lvl5pPr indent="-673100" lvl="4" marL="2286000" algn="l">
              <a:lnSpc>
                <a:spcPct val="90000"/>
              </a:lnSpc>
              <a:spcBef>
                <a:spcPts val="1900"/>
              </a:spcBef>
              <a:spcAft>
                <a:spcPts val="0"/>
              </a:spcAft>
              <a:buClr>
                <a:schemeClr val="dk1"/>
              </a:buClr>
              <a:buSzPts val="7000"/>
              <a:buChar char="•"/>
              <a:defRPr/>
            </a:lvl5pPr>
            <a:lvl6pPr indent="-673100" lvl="5" marL="2743200" algn="l">
              <a:lnSpc>
                <a:spcPct val="90000"/>
              </a:lnSpc>
              <a:spcBef>
                <a:spcPts val="1900"/>
              </a:spcBef>
              <a:spcAft>
                <a:spcPts val="0"/>
              </a:spcAft>
              <a:buClr>
                <a:schemeClr val="dk1"/>
              </a:buClr>
              <a:buSzPts val="7000"/>
              <a:buChar char="•"/>
              <a:defRPr/>
            </a:lvl6pPr>
            <a:lvl7pPr indent="-673100" lvl="6" marL="3200400" algn="l">
              <a:lnSpc>
                <a:spcPct val="90000"/>
              </a:lnSpc>
              <a:spcBef>
                <a:spcPts val="1900"/>
              </a:spcBef>
              <a:spcAft>
                <a:spcPts val="0"/>
              </a:spcAft>
              <a:buClr>
                <a:schemeClr val="dk1"/>
              </a:buClr>
              <a:buSzPts val="7000"/>
              <a:buChar char="•"/>
              <a:defRPr/>
            </a:lvl7pPr>
            <a:lvl8pPr indent="-673100" lvl="7" marL="3657600" algn="l">
              <a:lnSpc>
                <a:spcPct val="90000"/>
              </a:lnSpc>
              <a:spcBef>
                <a:spcPts val="1900"/>
              </a:spcBef>
              <a:spcAft>
                <a:spcPts val="0"/>
              </a:spcAft>
              <a:buClr>
                <a:schemeClr val="dk1"/>
              </a:buClr>
              <a:buSzPts val="7000"/>
              <a:buChar char="•"/>
              <a:defRPr/>
            </a:lvl8pPr>
            <a:lvl9pPr indent="-673100" lvl="8" marL="4114800" algn="l">
              <a:lnSpc>
                <a:spcPct val="90000"/>
              </a:lnSpc>
              <a:spcBef>
                <a:spcPts val="1900"/>
              </a:spcBef>
              <a:spcAft>
                <a:spcPts val="0"/>
              </a:spcAft>
              <a:buClr>
                <a:schemeClr val="dk1"/>
              </a:buClr>
              <a:buSzPts val="7000"/>
              <a:buChar char="•"/>
              <a:defRPr/>
            </a:lvl9pPr>
          </a:lstStyle>
          <a:p/>
        </p:txBody>
      </p:sp>
      <p:sp>
        <p:nvSpPr>
          <p:cNvPr id="37" name="Google Shape;37;p6"/>
          <p:cNvSpPr txBox="1"/>
          <p:nvPr>
            <p:ph idx="10" type="dt"/>
          </p:nvPr>
        </p:nvSpPr>
        <p:spPr>
          <a:xfrm>
            <a:off x="2227500" y="40040000"/>
            <a:ext cx="7290000" cy="2300100"/>
          </a:xfrm>
          <a:prstGeom prst="rect">
            <a:avLst/>
          </a:prstGeom>
          <a:noFill/>
          <a:ln>
            <a:noFill/>
          </a:ln>
        </p:spPr>
        <p:txBody>
          <a:bodyPr anchorCtr="0" anchor="ctr" bIns="176925" lIns="353950" spcFirstLastPara="1" rIns="353950" wrap="square" tIns="176925">
            <a:noAutofit/>
          </a:bodyPr>
          <a:lstStyle>
            <a:lvl1pPr lvl="0" algn="l">
              <a:spcBef>
                <a:spcPts val="0"/>
              </a:spcBef>
              <a:spcAft>
                <a:spcPts val="0"/>
              </a:spcAft>
              <a:buSzPts val="5400"/>
              <a:buNone/>
              <a:defRPr/>
            </a:lvl1pPr>
            <a:lvl2pPr lvl="1" algn="l">
              <a:spcBef>
                <a:spcPts val="0"/>
              </a:spcBef>
              <a:spcAft>
                <a:spcPts val="0"/>
              </a:spcAft>
              <a:buSzPts val="5400"/>
              <a:buNone/>
              <a:defRPr/>
            </a:lvl2pPr>
            <a:lvl3pPr lvl="2" algn="l">
              <a:spcBef>
                <a:spcPts val="0"/>
              </a:spcBef>
              <a:spcAft>
                <a:spcPts val="0"/>
              </a:spcAft>
              <a:buSzPts val="5400"/>
              <a:buNone/>
              <a:defRPr/>
            </a:lvl3pPr>
            <a:lvl4pPr lvl="3" algn="l">
              <a:spcBef>
                <a:spcPts val="0"/>
              </a:spcBef>
              <a:spcAft>
                <a:spcPts val="0"/>
              </a:spcAft>
              <a:buSzPts val="5400"/>
              <a:buNone/>
              <a:defRPr/>
            </a:lvl4pPr>
            <a:lvl5pPr lvl="4" algn="l">
              <a:spcBef>
                <a:spcPts val="0"/>
              </a:spcBef>
              <a:spcAft>
                <a:spcPts val="0"/>
              </a:spcAft>
              <a:buSzPts val="5400"/>
              <a:buNone/>
              <a:defRPr/>
            </a:lvl5pPr>
            <a:lvl6pPr lvl="5" algn="l">
              <a:spcBef>
                <a:spcPts val="0"/>
              </a:spcBef>
              <a:spcAft>
                <a:spcPts val="0"/>
              </a:spcAft>
              <a:buSzPts val="5400"/>
              <a:buNone/>
              <a:defRPr/>
            </a:lvl6pPr>
            <a:lvl7pPr lvl="6" algn="l">
              <a:spcBef>
                <a:spcPts val="0"/>
              </a:spcBef>
              <a:spcAft>
                <a:spcPts val="0"/>
              </a:spcAft>
              <a:buSzPts val="5400"/>
              <a:buNone/>
              <a:defRPr/>
            </a:lvl7pPr>
            <a:lvl8pPr lvl="7" algn="l">
              <a:spcBef>
                <a:spcPts val="0"/>
              </a:spcBef>
              <a:spcAft>
                <a:spcPts val="0"/>
              </a:spcAft>
              <a:buSzPts val="5400"/>
              <a:buNone/>
              <a:defRPr/>
            </a:lvl8pPr>
            <a:lvl9pPr lvl="8" algn="l">
              <a:spcBef>
                <a:spcPts val="0"/>
              </a:spcBef>
              <a:spcAft>
                <a:spcPts val="0"/>
              </a:spcAft>
              <a:buSzPts val="5400"/>
              <a:buNone/>
              <a:defRPr/>
            </a:lvl9pPr>
          </a:lstStyle>
          <a:p/>
        </p:txBody>
      </p:sp>
      <p:sp>
        <p:nvSpPr>
          <p:cNvPr id="38" name="Google Shape;38;p6"/>
          <p:cNvSpPr txBox="1"/>
          <p:nvPr>
            <p:ph idx="11" type="ftr"/>
          </p:nvPr>
        </p:nvSpPr>
        <p:spPr>
          <a:xfrm>
            <a:off x="10732500" y="40040000"/>
            <a:ext cx="10935000" cy="2300100"/>
          </a:xfrm>
          <a:prstGeom prst="rect">
            <a:avLst/>
          </a:prstGeom>
          <a:noFill/>
          <a:ln>
            <a:noFill/>
          </a:ln>
        </p:spPr>
        <p:txBody>
          <a:bodyPr anchorCtr="0" anchor="ctr" bIns="176925" lIns="353950" spcFirstLastPara="1" rIns="353950" wrap="square" tIns="176925">
            <a:noAutofit/>
          </a:bodyPr>
          <a:lstStyle>
            <a:lvl1pPr lvl="0" algn="ctr">
              <a:spcBef>
                <a:spcPts val="0"/>
              </a:spcBef>
              <a:spcAft>
                <a:spcPts val="0"/>
              </a:spcAft>
              <a:buSzPts val="5400"/>
              <a:buNone/>
              <a:defRPr/>
            </a:lvl1pPr>
            <a:lvl2pPr lvl="1" algn="l">
              <a:spcBef>
                <a:spcPts val="0"/>
              </a:spcBef>
              <a:spcAft>
                <a:spcPts val="0"/>
              </a:spcAft>
              <a:buSzPts val="5400"/>
              <a:buNone/>
              <a:defRPr/>
            </a:lvl2pPr>
            <a:lvl3pPr lvl="2" algn="l">
              <a:spcBef>
                <a:spcPts val="0"/>
              </a:spcBef>
              <a:spcAft>
                <a:spcPts val="0"/>
              </a:spcAft>
              <a:buSzPts val="5400"/>
              <a:buNone/>
              <a:defRPr/>
            </a:lvl3pPr>
            <a:lvl4pPr lvl="3" algn="l">
              <a:spcBef>
                <a:spcPts val="0"/>
              </a:spcBef>
              <a:spcAft>
                <a:spcPts val="0"/>
              </a:spcAft>
              <a:buSzPts val="5400"/>
              <a:buNone/>
              <a:defRPr/>
            </a:lvl4pPr>
            <a:lvl5pPr lvl="4" algn="l">
              <a:spcBef>
                <a:spcPts val="0"/>
              </a:spcBef>
              <a:spcAft>
                <a:spcPts val="0"/>
              </a:spcAft>
              <a:buSzPts val="5400"/>
              <a:buNone/>
              <a:defRPr/>
            </a:lvl5pPr>
            <a:lvl6pPr lvl="5" algn="l">
              <a:spcBef>
                <a:spcPts val="0"/>
              </a:spcBef>
              <a:spcAft>
                <a:spcPts val="0"/>
              </a:spcAft>
              <a:buSzPts val="5400"/>
              <a:buNone/>
              <a:defRPr/>
            </a:lvl6pPr>
            <a:lvl7pPr lvl="6" algn="l">
              <a:spcBef>
                <a:spcPts val="0"/>
              </a:spcBef>
              <a:spcAft>
                <a:spcPts val="0"/>
              </a:spcAft>
              <a:buSzPts val="5400"/>
              <a:buNone/>
              <a:defRPr/>
            </a:lvl7pPr>
            <a:lvl8pPr lvl="7" algn="l">
              <a:spcBef>
                <a:spcPts val="0"/>
              </a:spcBef>
              <a:spcAft>
                <a:spcPts val="0"/>
              </a:spcAft>
              <a:buSzPts val="5400"/>
              <a:buNone/>
              <a:defRPr/>
            </a:lvl8pPr>
            <a:lvl9pPr lvl="8" algn="l">
              <a:spcBef>
                <a:spcPts val="0"/>
              </a:spcBef>
              <a:spcAft>
                <a:spcPts val="0"/>
              </a:spcAft>
              <a:buSzPts val="5400"/>
              <a:buNone/>
              <a:defRPr/>
            </a:lvl9pPr>
          </a:lstStyle>
          <a:p/>
        </p:txBody>
      </p:sp>
      <p:sp>
        <p:nvSpPr>
          <p:cNvPr id="39" name="Google Shape;39;p6"/>
          <p:cNvSpPr txBox="1"/>
          <p:nvPr>
            <p:ph idx="12" type="sldNum"/>
          </p:nvPr>
        </p:nvSpPr>
        <p:spPr>
          <a:xfrm>
            <a:off x="22882500" y="40040000"/>
            <a:ext cx="7290000" cy="2300100"/>
          </a:xfrm>
          <a:prstGeom prst="rect">
            <a:avLst/>
          </a:prstGeom>
          <a:noFill/>
          <a:ln>
            <a:noFill/>
          </a:ln>
        </p:spPr>
        <p:txBody>
          <a:bodyPr anchorCtr="0" anchor="ctr" bIns="176925" lIns="353950" spcFirstLastPara="1" rIns="353950" wrap="square" tIns="1769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ção" type="twoTxTwoObj">
  <p:cSld name="TWO_OBJECTS_WITH_TEXT">
    <p:spTree>
      <p:nvGrpSpPr>
        <p:cNvPr id="40" name="Shape 40"/>
        <p:cNvGrpSpPr/>
        <p:nvPr/>
      </p:nvGrpSpPr>
      <p:grpSpPr>
        <a:xfrm>
          <a:off x="0" y="0"/>
          <a:ext cx="0" cy="0"/>
          <a:chOff x="0" y="0"/>
          <a:chExt cx="0" cy="0"/>
        </a:xfrm>
      </p:grpSpPr>
      <p:sp>
        <p:nvSpPr>
          <p:cNvPr id="41" name="Google Shape;41;p7"/>
          <p:cNvSpPr txBox="1"/>
          <p:nvPr>
            <p:ph type="title"/>
          </p:nvPr>
        </p:nvSpPr>
        <p:spPr>
          <a:xfrm>
            <a:off x="2231720" y="2300000"/>
            <a:ext cx="27945000" cy="8349900"/>
          </a:xfrm>
          <a:prstGeom prst="rect">
            <a:avLst/>
          </a:prstGeom>
          <a:noFill/>
          <a:ln>
            <a:noFill/>
          </a:ln>
        </p:spPr>
        <p:txBody>
          <a:bodyPr anchorCtr="0" anchor="ctr" bIns="176925" lIns="353950" spcFirstLastPara="1" rIns="353950" wrap="square" tIns="176925">
            <a:normAutofit/>
          </a:bodyPr>
          <a:lstStyle>
            <a:lvl1pPr lvl="0" algn="l">
              <a:lnSpc>
                <a:spcPct val="90000"/>
              </a:lnSpc>
              <a:spcBef>
                <a:spcPts val="0"/>
              </a:spcBef>
              <a:spcAft>
                <a:spcPts val="0"/>
              </a:spcAft>
              <a:buClr>
                <a:schemeClr val="dk1"/>
              </a:buClr>
              <a:buSzPts val="7000"/>
              <a:buNone/>
              <a:defRPr/>
            </a:lvl1pPr>
            <a:lvl2pPr lvl="1">
              <a:spcBef>
                <a:spcPts val="0"/>
              </a:spcBef>
              <a:spcAft>
                <a:spcPts val="0"/>
              </a:spcAft>
              <a:buSzPts val="5400"/>
              <a:buNone/>
              <a:defRPr/>
            </a:lvl2pPr>
            <a:lvl3pPr lvl="2">
              <a:spcBef>
                <a:spcPts val="0"/>
              </a:spcBef>
              <a:spcAft>
                <a:spcPts val="0"/>
              </a:spcAft>
              <a:buSzPts val="5400"/>
              <a:buNone/>
              <a:defRPr/>
            </a:lvl3pPr>
            <a:lvl4pPr lvl="3">
              <a:spcBef>
                <a:spcPts val="0"/>
              </a:spcBef>
              <a:spcAft>
                <a:spcPts val="0"/>
              </a:spcAft>
              <a:buSzPts val="5400"/>
              <a:buNone/>
              <a:defRPr/>
            </a:lvl4pPr>
            <a:lvl5pPr lvl="4">
              <a:spcBef>
                <a:spcPts val="0"/>
              </a:spcBef>
              <a:spcAft>
                <a:spcPts val="0"/>
              </a:spcAft>
              <a:buSzPts val="5400"/>
              <a:buNone/>
              <a:defRPr/>
            </a:lvl5pPr>
            <a:lvl6pPr lvl="5">
              <a:spcBef>
                <a:spcPts val="0"/>
              </a:spcBef>
              <a:spcAft>
                <a:spcPts val="0"/>
              </a:spcAft>
              <a:buSzPts val="5400"/>
              <a:buNone/>
              <a:defRPr/>
            </a:lvl6pPr>
            <a:lvl7pPr lvl="6">
              <a:spcBef>
                <a:spcPts val="0"/>
              </a:spcBef>
              <a:spcAft>
                <a:spcPts val="0"/>
              </a:spcAft>
              <a:buSzPts val="5400"/>
              <a:buNone/>
              <a:defRPr/>
            </a:lvl7pPr>
            <a:lvl8pPr lvl="7">
              <a:spcBef>
                <a:spcPts val="0"/>
              </a:spcBef>
              <a:spcAft>
                <a:spcPts val="0"/>
              </a:spcAft>
              <a:buSzPts val="5400"/>
              <a:buNone/>
              <a:defRPr/>
            </a:lvl8pPr>
            <a:lvl9pPr lvl="8">
              <a:spcBef>
                <a:spcPts val="0"/>
              </a:spcBef>
              <a:spcAft>
                <a:spcPts val="0"/>
              </a:spcAft>
              <a:buSzPts val="5400"/>
              <a:buNone/>
              <a:defRPr/>
            </a:lvl9pPr>
          </a:lstStyle>
          <a:p/>
        </p:txBody>
      </p:sp>
      <p:sp>
        <p:nvSpPr>
          <p:cNvPr id="42" name="Google Shape;42;p7"/>
          <p:cNvSpPr txBox="1"/>
          <p:nvPr>
            <p:ph idx="1" type="body"/>
          </p:nvPr>
        </p:nvSpPr>
        <p:spPr>
          <a:xfrm>
            <a:off x="2231720" y="10590004"/>
            <a:ext cx="13706700" cy="5190000"/>
          </a:xfrm>
          <a:prstGeom prst="rect">
            <a:avLst/>
          </a:prstGeom>
          <a:noFill/>
          <a:ln>
            <a:noFill/>
          </a:ln>
        </p:spPr>
        <p:txBody>
          <a:bodyPr anchorCtr="0" anchor="b" bIns="176925" lIns="353950" spcFirstLastPara="1" rIns="353950" wrap="square" tIns="176925">
            <a:normAutofit/>
          </a:bodyPr>
          <a:lstStyle>
            <a:lvl1pPr indent="-228600" lvl="0" marL="457200" algn="l">
              <a:lnSpc>
                <a:spcPct val="90000"/>
              </a:lnSpc>
              <a:spcBef>
                <a:spcPts val="3900"/>
              </a:spcBef>
              <a:spcAft>
                <a:spcPts val="0"/>
              </a:spcAft>
              <a:buClr>
                <a:schemeClr val="dk1"/>
              </a:buClr>
              <a:buSzPts val="9300"/>
              <a:buNone/>
              <a:defRPr b="1" sz="9300"/>
            </a:lvl1pPr>
            <a:lvl2pPr indent="-228600" lvl="1" marL="914400" algn="l">
              <a:lnSpc>
                <a:spcPct val="90000"/>
              </a:lnSpc>
              <a:spcBef>
                <a:spcPts val="1900"/>
              </a:spcBef>
              <a:spcAft>
                <a:spcPts val="0"/>
              </a:spcAft>
              <a:buClr>
                <a:schemeClr val="dk1"/>
              </a:buClr>
              <a:buSzPts val="7700"/>
              <a:buNone/>
              <a:defRPr b="1" sz="7700"/>
            </a:lvl2pPr>
            <a:lvl3pPr indent="-228600" lvl="2" marL="1371600" algn="l">
              <a:lnSpc>
                <a:spcPct val="90000"/>
              </a:lnSpc>
              <a:spcBef>
                <a:spcPts val="1900"/>
              </a:spcBef>
              <a:spcAft>
                <a:spcPts val="0"/>
              </a:spcAft>
              <a:buClr>
                <a:schemeClr val="dk1"/>
              </a:buClr>
              <a:buSzPts val="7000"/>
              <a:buNone/>
              <a:defRPr b="1" sz="7000"/>
            </a:lvl3pPr>
            <a:lvl4pPr indent="-228600" lvl="3" marL="1828800" algn="l">
              <a:lnSpc>
                <a:spcPct val="90000"/>
              </a:lnSpc>
              <a:spcBef>
                <a:spcPts val="1900"/>
              </a:spcBef>
              <a:spcAft>
                <a:spcPts val="0"/>
              </a:spcAft>
              <a:buClr>
                <a:schemeClr val="dk1"/>
              </a:buClr>
              <a:buSzPts val="6200"/>
              <a:buNone/>
              <a:defRPr b="1" sz="6200"/>
            </a:lvl4pPr>
            <a:lvl5pPr indent="-228600" lvl="4" marL="2286000" algn="l">
              <a:lnSpc>
                <a:spcPct val="90000"/>
              </a:lnSpc>
              <a:spcBef>
                <a:spcPts val="1900"/>
              </a:spcBef>
              <a:spcAft>
                <a:spcPts val="0"/>
              </a:spcAft>
              <a:buClr>
                <a:schemeClr val="dk1"/>
              </a:buClr>
              <a:buSzPts val="6200"/>
              <a:buNone/>
              <a:defRPr b="1" sz="6200"/>
            </a:lvl5pPr>
            <a:lvl6pPr indent="-228600" lvl="5" marL="2743200" algn="l">
              <a:lnSpc>
                <a:spcPct val="90000"/>
              </a:lnSpc>
              <a:spcBef>
                <a:spcPts val="1900"/>
              </a:spcBef>
              <a:spcAft>
                <a:spcPts val="0"/>
              </a:spcAft>
              <a:buClr>
                <a:schemeClr val="dk1"/>
              </a:buClr>
              <a:buSzPts val="6200"/>
              <a:buNone/>
              <a:defRPr b="1" sz="6200"/>
            </a:lvl6pPr>
            <a:lvl7pPr indent="-228600" lvl="6" marL="3200400" algn="l">
              <a:lnSpc>
                <a:spcPct val="90000"/>
              </a:lnSpc>
              <a:spcBef>
                <a:spcPts val="1900"/>
              </a:spcBef>
              <a:spcAft>
                <a:spcPts val="0"/>
              </a:spcAft>
              <a:buClr>
                <a:schemeClr val="dk1"/>
              </a:buClr>
              <a:buSzPts val="6200"/>
              <a:buNone/>
              <a:defRPr b="1" sz="6200"/>
            </a:lvl7pPr>
            <a:lvl8pPr indent="-228600" lvl="7" marL="3657600" algn="l">
              <a:lnSpc>
                <a:spcPct val="90000"/>
              </a:lnSpc>
              <a:spcBef>
                <a:spcPts val="1900"/>
              </a:spcBef>
              <a:spcAft>
                <a:spcPts val="0"/>
              </a:spcAft>
              <a:buClr>
                <a:schemeClr val="dk1"/>
              </a:buClr>
              <a:buSzPts val="6200"/>
              <a:buNone/>
              <a:defRPr b="1" sz="6200"/>
            </a:lvl8pPr>
            <a:lvl9pPr indent="-228600" lvl="8" marL="4114800" algn="l">
              <a:lnSpc>
                <a:spcPct val="90000"/>
              </a:lnSpc>
              <a:spcBef>
                <a:spcPts val="1900"/>
              </a:spcBef>
              <a:spcAft>
                <a:spcPts val="0"/>
              </a:spcAft>
              <a:buClr>
                <a:schemeClr val="dk1"/>
              </a:buClr>
              <a:buSzPts val="6200"/>
              <a:buNone/>
              <a:defRPr b="1" sz="6200"/>
            </a:lvl9pPr>
          </a:lstStyle>
          <a:p/>
        </p:txBody>
      </p:sp>
      <p:sp>
        <p:nvSpPr>
          <p:cNvPr id="43" name="Google Shape;43;p7"/>
          <p:cNvSpPr txBox="1"/>
          <p:nvPr>
            <p:ph idx="2" type="body"/>
          </p:nvPr>
        </p:nvSpPr>
        <p:spPr>
          <a:xfrm>
            <a:off x="2231720" y="15780000"/>
            <a:ext cx="13706700" cy="23210100"/>
          </a:xfrm>
          <a:prstGeom prst="rect">
            <a:avLst/>
          </a:prstGeom>
          <a:noFill/>
          <a:ln>
            <a:noFill/>
          </a:ln>
        </p:spPr>
        <p:txBody>
          <a:bodyPr anchorCtr="0" anchor="t" bIns="176925" lIns="353950" spcFirstLastPara="1" rIns="353950" wrap="square" tIns="176925">
            <a:normAutofit/>
          </a:bodyPr>
          <a:lstStyle>
            <a:lvl1pPr indent="-673100" lvl="0" marL="457200" algn="l">
              <a:lnSpc>
                <a:spcPct val="90000"/>
              </a:lnSpc>
              <a:spcBef>
                <a:spcPts val="3900"/>
              </a:spcBef>
              <a:spcAft>
                <a:spcPts val="0"/>
              </a:spcAft>
              <a:buClr>
                <a:schemeClr val="dk1"/>
              </a:buClr>
              <a:buSzPts val="7000"/>
              <a:buChar char="•"/>
              <a:defRPr/>
            </a:lvl1pPr>
            <a:lvl2pPr indent="-673100" lvl="1" marL="914400" algn="l">
              <a:lnSpc>
                <a:spcPct val="90000"/>
              </a:lnSpc>
              <a:spcBef>
                <a:spcPts val="1900"/>
              </a:spcBef>
              <a:spcAft>
                <a:spcPts val="0"/>
              </a:spcAft>
              <a:buClr>
                <a:schemeClr val="dk1"/>
              </a:buClr>
              <a:buSzPts val="7000"/>
              <a:buChar char="•"/>
              <a:defRPr/>
            </a:lvl2pPr>
            <a:lvl3pPr indent="-673100" lvl="2" marL="1371600" algn="l">
              <a:lnSpc>
                <a:spcPct val="90000"/>
              </a:lnSpc>
              <a:spcBef>
                <a:spcPts val="1900"/>
              </a:spcBef>
              <a:spcAft>
                <a:spcPts val="0"/>
              </a:spcAft>
              <a:buClr>
                <a:schemeClr val="dk1"/>
              </a:buClr>
              <a:buSzPts val="7000"/>
              <a:buChar char="•"/>
              <a:defRPr/>
            </a:lvl3pPr>
            <a:lvl4pPr indent="-673100" lvl="3" marL="1828800" algn="l">
              <a:lnSpc>
                <a:spcPct val="90000"/>
              </a:lnSpc>
              <a:spcBef>
                <a:spcPts val="1900"/>
              </a:spcBef>
              <a:spcAft>
                <a:spcPts val="0"/>
              </a:spcAft>
              <a:buClr>
                <a:schemeClr val="dk1"/>
              </a:buClr>
              <a:buSzPts val="7000"/>
              <a:buChar char="•"/>
              <a:defRPr/>
            </a:lvl4pPr>
            <a:lvl5pPr indent="-673100" lvl="4" marL="2286000" algn="l">
              <a:lnSpc>
                <a:spcPct val="90000"/>
              </a:lnSpc>
              <a:spcBef>
                <a:spcPts val="1900"/>
              </a:spcBef>
              <a:spcAft>
                <a:spcPts val="0"/>
              </a:spcAft>
              <a:buClr>
                <a:schemeClr val="dk1"/>
              </a:buClr>
              <a:buSzPts val="7000"/>
              <a:buChar char="•"/>
              <a:defRPr/>
            </a:lvl5pPr>
            <a:lvl6pPr indent="-673100" lvl="5" marL="2743200" algn="l">
              <a:lnSpc>
                <a:spcPct val="90000"/>
              </a:lnSpc>
              <a:spcBef>
                <a:spcPts val="1900"/>
              </a:spcBef>
              <a:spcAft>
                <a:spcPts val="0"/>
              </a:spcAft>
              <a:buClr>
                <a:schemeClr val="dk1"/>
              </a:buClr>
              <a:buSzPts val="7000"/>
              <a:buChar char="•"/>
              <a:defRPr/>
            </a:lvl6pPr>
            <a:lvl7pPr indent="-673100" lvl="6" marL="3200400" algn="l">
              <a:lnSpc>
                <a:spcPct val="90000"/>
              </a:lnSpc>
              <a:spcBef>
                <a:spcPts val="1900"/>
              </a:spcBef>
              <a:spcAft>
                <a:spcPts val="0"/>
              </a:spcAft>
              <a:buClr>
                <a:schemeClr val="dk1"/>
              </a:buClr>
              <a:buSzPts val="7000"/>
              <a:buChar char="•"/>
              <a:defRPr/>
            </a:lvl7pPr>
            <a:lvl8pPr indent="-673100" lvl="7" marL="3657600" algn="l">
              <a:lnSpc>
                <a:spcPct val="90000"/>
              </a:lnSpc>
              <a:spcBef>
                <a:spcPts val="1900"/>
              </a:spcBef>
              <a:spcAft>
                <a:spcPts val="0"/>
              </a:spcAft>
              <a:buClr>
                <a:schemeClr val="dk1"/>
              </a:buClr>
              <a:buSzPts val="7000"/>
              <a:buChar char="•"/>
              <a:defRPr/>
            </a:lvl8pPr>
            <a:lvl9pPr indent="-673100" lvl="8" marL="4114800" algn="l">
              <a:lnSpc>
                <a:spcPct val="90000"/>
              </a:lnSpc>
              <a:spcBef>
                <a:spcPts val="1900"/>
              </a:spcBef>
              <a:spcAft>
                <a:spcPts val="0"/>
              </a:spcAft>
              <a:buClr>
                <a:schemeClr val="dk1"/>
              </a:buClr>
              <a:buSzPts val="7000"/>
              <a:buChar char="•"/>
              <a:defRPr/>
            </a:lvl9pPr>
          </a:lstStyle>
          <a:p/>
        </p:txBody>
      </p:sp>
      <p:sp>
        <p:nvSpPr>
          <p:cNvPr id="44" name="Google Shape;44;p7"/>
          <p:cNvSpPr txBox="1"/>
          <p:nvPr>
            <p:ph idx="3" type="body"/>
          </p:nvPr>
        </p:nvSpPr>
        <p:spPr>
          <a:xfrm>
            <a:off x="16402500" y="10590004"/>
            <a:ext cx="13774200" cy="5190000"/>
          </a:xfrm>
          <a:prstGeom prst="rect">
            <a:avLst/>
          </a:prstGeom>
          <a:noFill/>
          <a:ln>
            <a:noFill/>
          </a:ln>
        </p:spPr>
        <p:txBody>
          <a:bodyPr anchorCtr="0" anchor="b" bIns="176925" lIns="353950" spcFirstLastPara="1" rIns="353950" wrap="square" tIns="176925">
            <a:normAutofit/>
          </a:bodyPr>
          <a:lstStyle>
            <a:lvl1pPr indent="-228600" lvl="0" marL="457200" algn="l">
              <a:lnSpc>
                <a:spcPct val="90000"/>
              </a:lnSpc>
              <a:spcBef>
                <a:spcPts val="3900"/>
              </a:spcBef>
              <a:spcAft>
                <a:spcPts val="0"/>
              </a:spcAft>
              <a:buClr>
                <a:schemeClr val="dk1"/>
              </a:buClr>
              <a:buSzPts val="9300"/>
              <a:buNone/>
              <a:defRPr b="1" sz="9300"/>
            </a:lvl1pPr>
            <a:lvl2pPr indent="-228600" lvl="1" marL="914400" algn="l">
              <a:lnSpc>
                <a:spcPct val="90000"/>
              </a:lnSpc>
              <a:spcBef>
                <a:spcPts val="1900"/>
              </a:spcBef>
              <a:spcAft>
                <a:spcPts val="0"/>
              </a:spcAft>
              <a:buClr>
                <a:schemeClr val="dk1"/>
              </a:buClr>
              <a:buSzPts val="7700"/>
              <a:buNone/>
              <a:defRPr b="1" sz="7700"/>
            </a:lvl2pPr>
            <a:lvl3pPr indent="-228600" lvl="2" marL="1371600" algn="l">
              <a:lnSpc>
                <a:spcPct val="90000"/>
              </a:lnSpc>
              <a:spcBef>
                <a:spcPts val="1900"/>
              </a:spcBef>
              <a:spcAft>
                <a:spcPts val="0"/>
              </a:spcAft>
              <a:buClr>
                <a:schemeClr val="dk1"/>
              </a:buClr>
              <a:buSzPts val="7000"/>
              <a:buNone/>
              <a:defRPr b="1" sz="7000"/>
            </a:lvl3pPr>
            <a:lvl4pPr indent="-228600" lvl="3" marL="1828800" algn="l">
              <a:lnSpc>
                <a:spcPct val="90000"/>
              </a:lnSpc>
              <a:spcBef>
                <a:spcPts val="1900"/>
              </a:spcBef>
              <a:spcAft>
                <a:spcPts val="0"/>
              </a:spcAft>
              <a:buClr>
                <a:schemeClr val="dk1"/>
              </a:buClr>
              <a:buSzPts val="6200"/>
              <a:buNone/>
              <a:defRPr b="1" sz="6200"/>
            </a:lvl4pPr>
            <a:lvl5pPr indent="-228600" lvl="4" marL="2286000" algn="l">
              <a:lnSpc>
                <a:spcPct val="90000"/>
              </a:lnSpc>
              <a:spcBef>
                <a:spcPts val="1900"/>
              </a:spcBef>
              <a:spcAft>
                <a:spcPts val="0"/>
              </a:spcAft>
              <a:buClr>
                <a:schemeClr val="dk1"/>
              </a:buClr>
              <a:buSzPts val="6200"/>
              <a:buNone/>
              <a:defRPr b="1" sz="6200"/>
            </a:lvl5pPr>
            <a:lvl6pPr indent="-228600" lvl="5" marL="2743200" algn="l">
              <a:lnSpc>
                <a:spcPct val="90000"/>
              </a:lnSpc>
              <a:spcBef>
                <a:spcPts val="1900"/>
              </a:spcBef>
              <a:spcAft>
                <a:spcPts val="0"/>
              </a:spcAft>
              <a:buClr>
                <a:schemeClr val="dk1"/>
              </a:buClr>
              <a:buSzPts val="6200"/>
              <a:buNone/>
              <a:defRPr b="1" sz="6200"/>
            </a:lvl6pPr>
            <a:lvl7pPr indent="-228600" lvl="6" marL="3200400" algn="l">
              <a:lnSpc>
                <a:spcPct val="90000"/>
              </a:lnSpc>
              <a:spcBef>
                <a:spcPts val="1900"/>
              </a:spcBef>
              <a:spcAft>
                <a:spcPts val="0"/>
              </a:spcAft>
              <a:buClr>
                <a:schemeClr val="dk1"/>
              </a:buClr>
              <a:buSzPts val="6200"/>
              <a:buNone/>
              <a:defRPr b="1" sz="6200"/>
            </a:lvl7pPr>
            <a:lvl8pPr indent="-228600" lvl="7" marL="3657600" algn="l">
              <a:lnSpc>
                <a:spcPct val="90000"/>
              </a:lnSpc>
              <a:spcBef>
                <a:spcPts val="1900"/>
              </a:spcBef>
              <a:spcAft>
                <a:spcPts val="0"/>
              </a:spcAft>
              <a:buClr>
                <a:schemeClr val="dk1"/>
              </a:buClr>
              <a:buSzPts val="6200"/>
              <a:buNone/>
              <a:defRPr b="1" sz="6200"/>
            </a:lvl8pPr>
            <a:lvl9pPr indent="-228600" lvl="8" marL="4114800" algn="l">
              <a:lnSpc>
                <a:spcPct val="90000"/>
              </a:lnSpc>
              <a:spcBef>
                <a:spcPts val="1900"/>
              </a:spcBef>
              <a:spcAft>
                <a:spcPts val="0"/>
              </a:spcAft>
              <a:buClr>
                <a:schemeClr val="dk1"/>
              </a:buClr>
              <a:buSzPts val="6200"/>
              <a:buNone/>
              <a:defRPr b="1" sz="6200"/>
            </a:lvl9pPr>
          </a:lstStyle>
          <a:p/>
        </p:txBody>
      </p:sp>
      <p:sp>
        <p:nvSpPr>
          <p:cNvPr id="45" name="Google Shape;45;p7"/>
          <p:cNvSpPr txBox="1"/>
          <p:nvPr>
            <p:ph idx="4" type="body"/>
          </p:nvPr>
        </p:nvSpPr>
        <p:spPr>
          <a:xfrm>
            <a:off x="16402500" y="15780000"/>
            <a:ext cx="13774200" cy="23210100"/>
          </a:xfrm>
          <a:prstGeom prst="rect">
            <a:avLst/>
          </a:prstGeom>
          <a:noFill/>
          <a:ln>
            <a:noFill/>
          </a:ln>
        </p:spPr>
        <p:txBody>
          <a:bodyPr anchorCtr="0" anchor="t" bIns="176925" lIns="353950" spcFirstLastPara="1" rIns="353950" wrap="square" tIns="176925">
            <a:normAutofit/>
          </a:bodyPr>
          <a:lstStyle>
            <a:lvl1pPr indent="-673100" lvl="0" marL="457200" algn="l">
              <a:lnSpc>
                <a:spcPct val="90000"/>
              </a:lnSpc>
              <a:spcBef>
                <a:spcPts val="3900"/>
              </a:spcBef>
              <a:spcAft>
                <a:spcPts val="0"/>
              </a:spcAft>
              <a:buClr>
                <a:schemeClr val="dk1"/>
              </a:buClr>
              <a:buSzPts val="7000"/>
              <a:buChar char="•"/>
              <a:defRPr/>
            </a:lvl1pPr>
            <a:lvl2pPr indent="-673100" lvl="1" marL="914400" algn="l">
              <a:lnSpc>
                <a:spcPct val="90000"/>
              </a:lnSpc>
              <a:spcBef>
                <a:spcPts val="1900"/>
              </a:spcBef>
              <a:spcAft>
                <a:spcPts val="0"/>
              </a:spcAft>
              <a:buClr>
                <a:schemeClr val="dk1"/>
              </a:buClr>
              <a:buSzPts val="7000"/>
              <a:buChar char="•"/>
              <a:defRPr/>
            </a:lvl2pPr>
            <a:lvl3pPr indent="-673100" lvl="2" marL="1371600" algn="l">
              <a:lnSpc>
                <a:spcPct val="90000"/>
              </a:lnSpc>
              <a:spcBef>
                <a:spcPts val="1900"/>
              </a:spcBef>
              <a:spcAft>
                <a:spcPts val="0"/>
              </a:spcAft>
              <a:buClr>
                <a:schemeClr val="dk1"/>
              </a:buClr>
              <a:buSzPts val="7000"/>
              <a:buChar char="•"/>
              <a:defRPr/>
            </a:lvl3pPr>
            <a:lvl4pPr indent="-673100" lvl="3" marL="1828800" algn="l">
              <a:lnSpc>
                <a:spcPct val="90000"/>
              </a:lnSpc>
              <a:spcBef>
                <a:spcPts val="1900"/>
              </a:spcBef>
              <a:spcAft>
                <a:spcPts val="0"/>
              </a:spcAft>
              <a:buClr>
                <a:schemeClr val="dk1"/>
              </a:buClr>
              <a:buSzPts val="7000"/>
              <a:buChar char="•"/>
              <a:defRPr/>
            </a:lvl4pPr>
            <a:lvl5pPr indent="-673100" lvl="4" marL="2286000" algn="l">
              <a:lnSpc>
                <a:spcPct val="90000"/>
              </a:lnSpc>
              <a:spcBef>
                <a:spcPts val="1900"/>
              </a:spcBef>
              <a:spcAft>
                <a:spcPts val="0"/>
              </a:spcAft>
              <a:buClr>
                <a:schemeClr val="dk1"/>
              </a:buClr>
              <a:buSzPts val="7000"/>
              <a:buChar char="•"/>
              <a:defRPr/>
            </a:lvl5pPr>
            <a:lvl6pPr indent="-673100" lvl="5" marL="2743200" algn="l">
              <a:lnSpc>
                <a:spcPct val="90000"/>
              </a:lnSpc>
              <a:spcBef>
                <a:spcPts val="1900"/>
              </a:spcBef>
              <a:spcAft>
                <a:spcPts val="0"/>
              </a:spcAft>
              <a:buClr>
                <a:schemeClr val="dk1"/>
              </a:buClr>
              <a:buSzPts val="7000"/>
              <a:buChar char="•"/>
              <a:defRPr/>
            </a:lvl6pPr>
            <a:lvl7pPr indent="-673100" lvl="6" marL="3200400" algn="l">
              <a:lnSpc>
                <a:spcPct val="90000"/>
              </a:lnSpc>
              <a:spcBef>
                <a:spcPts val="1900"/>
              </a:spcBef>
              <a:spcAft>
                <a:spcPts val="0"/>
              </a:spcAft>
              <a:buClr>
                <a:schemeClr val="dk1"/>
              </a:buClr>
              <a:buSzPts val="7000"/>
              <a:buChar char="•"/>
              <a:defRPr/>
            </a:lvl7pPr>
            <a:lvl8pPr indent="-673100" lvl="7" marL="3657600" algn="l">
              <a:lnSpc>
                <a:spcPct val="90000"/>
              </a:lnSpc>
              <a:spcBef>
                <a:spcPts val="1900"/>
              </a:spcBef>
              <a:spcAft>
                <a:spcPts val="0"/>
              </a:spcAft>
              <a:buClr>
                <a:schemeClr val="dk1"/>
              </a:buClr>
              <a:buSzPts val="7000"/>
              <a:buChar char="•"/>
              <a:defRPr/>
            </a:lvl8pPr>
            <a:lvl9pPr indent="-673100" lvl="8" marL="4114800" algn="l">
              <a:lnSpc>
                <a:spcPct val="90000"/>
              </a:lnSpc>
              <a:spcBef>
                <a:spcPts val="1900"/>
              </a:spcBef>
              <a:spcAft>
                <a:spcPts val="0"/>
              </a:spcAft>
              <a:buClr>
                <a:schemeClr val="dk1"/>
              </a:buClr>
              <a:buSzPts val="7000"/>
              <a:buChar char="•"/>
              <a:defRPr/>
            </a:lvl9pPr>
          </a:lstStyle>
          <a:p/>
        </p:txBody>
      </p:sp>
      <p:sp>
        <p:nvSpPr>
          <p:cNvPr id="46" name="Google Shape;46;p7"/>
          <p:cNvSpPr txBox="1"/>
          <p:nvPr>
            <p:ph idx="10" type="dt"/>
          </p:nvPr>
        </p:nvSpPr>
        <p:spPr>
          <a:xfrm>
            <a:off x="2227500" y="40040000"/>
            <a:ext cx="7290000" cy="2300100"/>
          </a:xfrm>
          <a:prstGeom prst="rect">
            <a:avLst/>
          </a:prstGeom>
          <a:noFill/>
          <a:ln>
            <a:noFill/>
          </a:ln>
        </p:spPr>
        <p:txBody>
          <a:bodyPr anchorCtr="0" anchor="ctr" bIns="176925" lIns="353950" spcFirstLastPara="1" rIns="353950" wrap="square" tIns="176925">
            <a:noAutofit/>
          </a:bodyPr>
          <a:lstStyle>
            <a:lvl1pPr lvl="0" algn="l">
              <a:spcBef>
                <a:spcPts val="0"/>
              </a:spcBef>
              <a:spcAft>
                <a:spcPts val="0"/>
              </a:spcAft>
              <a:buSzPts val="5400"/>
              <a:buNone/>
              <a:defRPr/>
            </a:lvl1pPr>
            <a:lvl2pPr lvl="1" algn="l">
              <a:spcBef>
                <a:spcPts val="0"/>
              </a:spcBef>
              <a:spcAft>
                <a:spcPts val="0"/>
              </a:spcAft>
              <a:buSzPts val="5400"/>
              <a:buNone/>
              <a:defRPr/>
            </a:lvl2pPr>
            <a:lvl3pPr lvl="2" algn="l">
              <a:spcBef>
                <a:spcPts val="0"/>
              </a:spcBef>
              <a:spcAft>
                <a:spcPts val="0"/>
              </a:spcAft>
              <a:buSzPts val="5400"/>
              <a:buNone/>
              <a:defRPr/>
            </a:lvl3pPr>
            <a:lvl4pPr lvl="3" algn="l">
              <a:spcBef>
                <a:spcPts val="0"/>
              </a:spcBef>
              <a:spcAft>
                <a:spcPts val="0"/>
              </a:spcAft>
              <a:buSzPts val="5400"/>
              <a:buNone/>
              <a:defRPr/>
            </a:lvl4pPr>
            <a:lvl5pPr lvl="4" algn="l">
              <a:spcBef>
                <a:spcPts val="0"/>
              </a:spcBef>
              <a:spcAft>
                <a:spcPts val="0"/>
              </a:spcAft>
              <a:buSzPts val="5400"/>
              <a:buNone/>
              <a:defRPr/>
            </a:lvl5pPr>
            <a:lvl6pPr lvl="5" algn="l">
              <a:spcBef>
                <a:spcPts val="0"/>
              </a:spcBef>
              <a:spcAft>
                <a:spcPts val="0"/>
              </a:spcAft>
              <a:buSzPts val="5400"/>
              <a:buNone/>
              <a:defRPr/>
            </a:lvl6pPr>
            <a:lvl7pPr lvl="6" algn="l">
              <a:spcBef>
                <a:spcPts val="0"/>
              </a:spcBef>
              <a:spcAft>
                <a:spcPts val="0"/>
              </a:spcAft>
              <a:buSzPts val="5400"/>
              <a:buNone/>
              <a:defRPr/>
            </a:lvl7pPr>
            <a:lvl8pPr lvl="7" algn="l">
              <a:spcBef>
                <a:spcPts val="0"/>
              </a:spcBef>
              <a:spcAft>
                <a:spcPts val="0"/>
              </a:spcAft>
              <a:buSzPts val="5400"/>
              <a:buNone/>
              <a:defRPr/>
            </a:lvl8pPr>
            <a:lvl9pPr lvl="8" algn="l">
              <a:spcBef>
                <a:spcPts val="0"/>
              </a:spcBef>
              <a:spcAft>
                <a:spcPts val="0"/>
              </a:spcAft>
              <a:buSzPts val="5400"/>
              <a:buNone/>
              <a:defRPr/>
            </a:lvl9pPr>
          </a:lstStyle>
          <a:p/>
        </p:txBody>
      </p:sp>
      <p:sp>
        <p:nvSpPr>
          <p:cNvPr id="47" name="Google Shape;47;p7"/>
          <p:cNvSpPr txBox="1"/>
          <p:nvPr>
            <p:ph idx="11" type="ftr"/>
          </p:nvPr>
        </p:nvSpPr>
        <p:spPr>
          <a:xfrm>
            <a:off x="10732500" y="40040000"/>
            <a:ext cx="10935000" cy="2300100"/>
          </a:xfrm>
          <a:prstGeom prst="rect">
            <a:avLst/>
          </a:prstGeom>
          <a:noFill/>
          <a:ln>
            <a:noFill/>
          </a:ln>
        </p:spPr>
        <p:txBody>
          <a:bodyPr anchorCtr="0" anchor="ctr" bIns="176925" lIns="353950" spcFirstLastPara="1" rIns="353950" wrap="square" tIns="176925">
            <a:noAutofit/>
          </a:bodyPr>
          <a:lstStyle>
            <a:lvl1pPr lvl="0" algn="ctr">
              <a:spcBef>
                <a:spcPts val="0"/>
              </a:spcBef>
              <a:spcAft>
                <a:spcPts val="0"/>
              </a:spcAft>
              <a:buSzPts val="5400"/>
              <a:buNone/>
              <a:defRPr/>
            </a:lvl1pPr>
            <a:lvl2pPr lvl="1" algn="l">
              <a:spcBef>
                <a:spcPts val="0"/>
              </a:spcBef>
              <a:spcAft>
                <a:spcPts val="0"/>
              </a:spcAft>
              <a:buSzPts val="5400"/>
              <a:buNone/>
              <a:defRPr/>
            </a:lvl2pPr>
            <a:lvl3pPr lvl="2" algn="l">
              <a:spcBef>
                <a:spcPts val="0"/>
              </a:spcBef>
              <a:spcAft>
                <a:spcPts val="0"/>
              </a:spcAft>
              <a:buSzPts val="5400"/>
              <a:buNone/>
              <a:defRPr/>
            </a:lvl3pPr>
            <a:lvl4pPr lvl="3" algn="l">
              <a:spcBef>
                <a:spcPts val="0"/>
              </a:spcBef>
              <a:spcAft>
                <a:spcPts val="0"/>
              </a:spcAft>
              <a:buSzPts val="5400"/>
              <a:buNone/>
              <a:defRPr/>
            </a:lvl4pPr>
            <a:lvl5pPr lvl="4" algn="l">
              <a:spcBef>
                <a:spcPts val="0"/>
              </a:spcBef>
              <a:spcAft>
                <a:spcPts val="0"/>
              </a:spcAft>
              <a:buSzPts val="5400"/>
              <a:buNone/>
              <a:defRPr/>
            </a:lvl5pPr>
            <a:lvl6pPr lvl="5" algn="l">
              <a:spcBef>
                <a:spcPts val="0"/>
              </a:spcBef>
              <a:spcAft>
                <a:spcPts val="0"/>
              </a:spcAft>
              <a:buSzPts val="5400"/>
              <a:buNone/>
              <a:defRPr/>
            </a:lvl6pPr>
            <a:lvl7pPr lvl="6" algn="l">
              <a:spcBef>
                <a:spcPts val="0"/>
              </a:spcBef>
              <a:spcAft>
                <a:spcPts val="0"/>
              </a:spcAft>
              <a:buSzPts val="5400"/>
              <a:buNone/>
              <a:defRPr/>
            </a:lvl7pPr>
            <a:lvl8pPr lvl="7" algn="l">
              <a:spcBef>
                <a:spcPts val="0"/>
              </a:spcBef>
              <a:spcAft>
                <a:spcPts val="0"/>
              </a:spcAft>
              <a:buSzPts val="5400"/>
              <a:buNone/>
              <a:defRPr/>
            </a:lvl8pPr>
            <a:lvl9pPr lvl="8" algn="l">
              <a:spcBef>
                <a:spcPts val="0"/>
              </a:spcBef>
              <a:spcAft>
                <a:spcPts val="0"/>
              </a:spcAft>
              <a:buSzPts val="5400"/>
              <a:buNone/>
              <a:defRPr/>
            </a:lvl9pPr>
          </a:lstStyle>
          <a:p/>
        </p:txBody>
      </p:sp>
      <p:sp>
        <p:nvSpPr>
          <p:cNvPr id="48" name="Google Shape;48;p7"/>
          <p:cNvSpPr txBox="1"/>
          <p:nvPr>
            <p:ph idx="12" type="sldNum"/>
          </p:nvPr>
        </p:nvSpPr>
        <p:spPr>
          <a:xfrm>
            <a:off x="22882500" y="40040000"/>
            <a:ext cx="7290000" cy="2300100"/>
          </a:xfrm>
          <a:prstGeom prst="rect">
            <a:avLst/>
          </a:prstGeom>
          <a:noFill/>
          <a:ln>
            <a:noFill/>
          </a:ln>
        </p:spPr>
        <p:txBody>
          <a:bodyPr anchorCtr="0" anchor="ctr" bIns="176925" lIns="353950" spcFirstLastPara="1" rIns="353950" wrap="square" tIns="1769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mente Título" type="titleOnly">
  <p:cSld name="TITLE_ONLY">
    <p:spTree>
      <p:nvGrpSpPr>
        <p:cNvPr id="49" name="Shape 49"/>
        <p:cNvGrpSpPr/>
        <p:nvPr/>
      </p:nvGrpSpPr>
      <p:grpSpPr>
        <a:xfrm>
          <a:off x="0" y="0"/>
          <a:ext cx="0" cy="0"/>
          <a:chOff x="0" y="0"/>
          <a:chExt cx="0" cy="0"/>
        </a:xfrm>
      </p:grpSpPr>
      <p:sp>
        <p:nvSpPr>
          <p:cNvPr id="50" name="Google Shape;50;p8"/>
          <p:cNvSpPr txBox="1"/>
          <p:nvPr>
            <p:ph type="title"/>
          </p:nvPr>
        </p:nvSpPr>
        <p:spPr>
          <a:xfrm>
            <a:off x="2227500" y="2300000"/>
            <a:ext cx="27945000" cy="8349900"/>
          </a:xfrm>
          <a:prstGeom prst="rect">
            <a:avLst/>
          </a:prstGeom>
          <a:noFill/>
          <a:ln>
            <a:noFill/>
          </a:ln>
        </p:spPr>
        <p:txBody>
          <a:bodyPr anchorCtr="0" anchor="ctr" bIns="176925" lIns="353950" spcFirstLastPara="1" rIns="353950" wrap="square" tIns="176925">
            <a:normAutofit/>
          </a:bodyPr>
          <a:lstStyle>
            <a:lvl1pPr lvl="0" algn="l">
              <a:lnSpc>
                <a:spcPct val="90000"/>
              </a:lnSpc>
              <a:spcBef>
                <a:spcPts val="0"/>
              </a:spcBef>
              <a:spcAft>
                <a:spcPts val="0"/>
              </a:spcAft>
              <a:buClr>
                <a:schemeClr val="dk1"/>
              </a:buClr>
              <a:buSzPts val="7000"/>
              <a:buNone/>
              <a:defRPr/>
            </a:lvl1pPr>
            <a:lvl2pPr lvl="1">
              <a:spcBef>
                <a:spcPts val="0"/>
              </a:spcBef>
              <a:spcAft>
                <a:spcPts val="0"/>
              </a:spcAft>
              <a:buSzPts val="5400"/>
              <a:buNone/>
              <a:defRPr/>
            </a:lvl2pPr>
            <a:lvl3pPr lvl="2">
              <a:spcBef>
                <a:spcPts val="0"/>
              </a:spcBef>
              <a:spcAft>
                <a:spcPts val="0"/>
              </a:spcAft>
              <a:buSzPts val="5400"/>
              <a:buNone/>
              <a:defRPr/>
            </a:lvl3pPr>
            <a:lvl4pPr lvl="3">
              <a:spcBef>
                <a:spcPts val="0"/>
              </a:spcBef>
              <a:spcAft>
                <a:spcPts val="0"/>
              </a:spcAft>
              <a:buSzPts val="5400"/>
              <a:buNone/>
              <a:defRPr/>
            </a:lvl4pPr>
            <a:lvl5pPr lvl="4">
              <a:spcBef>
                <a:spcPts val="0"/>
              </a:spcBef>
              <a:spcAft>
                <a:spcPts val="0"/>
              </a:spcAft>
              <a:buSzPts val="5400"/>
              <a:buNone/>
              <a:defRPr/>
            </a:lvl5pPr>
            <a:lvl6pPr lvl="5">
              <a:spcBef>
                <a:spcPts val="0"/>
              </a:spcBef>
              <a:spcAft>
                <a:spcPts val="0"/>
              </a:spcAft>
              <a:buSzPts val="5400"/>
              <a:buNone/>
              <a:defRPr/>
            </a:lvl6pPr>
            <a:lvl7pPr lvl="6">
              <a:spcBef>
                <a:spcPts val="0"/>
              </a:spcBef>
              <a:spcAft>
                <a:spcPts val="0"/>
              </a:spcAft>
              <a:buSzPts val="5400"/>
              <a:buNone/>
              <a:defRPr/>
            </a:lvl7pPr>
            <a:lvl8pPr lvl="7">
              <a:spcBef>
                <a:spcPts val="0"/>
              </a:spcBef>
              <a:spcAft>
                <a:spcPts val="0"/>
              </a:spcAft>
              <a:buSzPts val="5400"/>
              <a:buNone/>
              <a:defRPr/>
            </a:lvl8pPr>
            <a:lvl9pPr lvl="8">
              <a:spcBef>
                <a:spcPts val="0"/>
              </a:spcBef>
              <a:spcAft>
                <a:spcPts val="0"/>
              </a:spcAft>
              <a:buSzPts val="5400"/>
              <a:buNone/>
              <a:defRPr/>
            </a:lvl9pPr>
          </a:lstStyle>
          <a:p/>
        </p:txBody>
      </p:sp>
      <p:sp>
        <p:nvSpPr>
          <p:cNvPr id="51" name="Google Shape;51;p8"/>
          <p:cNvSpPr txBox="1"/>
          <p:nvPr>
            <p:ph idx="10" type="dt"/>
          </p:nvPr>
        </p:nvSpPr>
        <p:spPr>
          <a:xfrm>
            <a:off x="2227500" y="40040000"/>
            <a:ext cx="7290000" cy="2300100"/>
          </a:xfrm>
          <a:prstGeom prst="rect">
            <a:avLst/>
          </a:prstGeom>
          <a:noFill/>
          <a:ln>
            <a:noFill/>
          </a:ln>
        </p:spPr>
        <p:txBody>
          <a:bodyPr anchorCtr="0" anchor="ctr" bIns="176925" lIns="353950" spcFirstLastPara="1" rIns="353950" wrap="square" tIns="176925">
            <a:noAutofit/>
          </a:bodyPr>
          <a:lstStyle>
            <a:lvl1pPr lvl="0" algn="l">
              <a:spcBef>
                <a:spcPts val="0"/>
              </a:spcBef>
              <a:spcAft>
                <a:spcPts val="0"/>
              </a:spcAft>
              <a:buSzPts val="5400"/>
              <a:buNone/>
              <a:defRPr/>
            </a:lvl1pPr>
            <a:lvl2pPr lvl="1" algn="l">
              <a:spcBef>
                <a:spcPts val="0"/>
              </a:spcBef>
              <a:spcAft>
                <a:spcPts val="0"/>
              </a:spcAft>
              <a:buSzPts val="5400"/>
              <a:buNone/>
              <a:defRPr/>
            </a:lvl2pPr>
            <a:lvl3pPr lvl="2" algn="l">
              <a:spcBef>
                <a:spcPts val="0"/>
              </a:spcBef>
              <a:spcAft>
                <a:spcPts val="0"/>
              </a:spcAft>
              <a:buSzPts val="5400"/>
              <a:buNone/>
              <a:defRPr/>
            </a:lvl3pPr>
            <a:lvl4pPr lvl="3" algn="l">
              <a:spcBef>
                <a:spcPts val="0"/>
              </a:spcBef>
              <a:spcAft>
                <a:spcPts val="0"/>
              </a:spcAft>
              <a:buSzPts val="5400"/>
              <a:buNone/>
              <a:defRPr/>
            </a:lvl4pPr>
            <a:lvl5pPr lvl="4" algn="l">
              <a:spcBef>
                <a:spcPts val="0"/>
              </a:spcBef>
              <a:spcAft>
                <a:spcPts val="0"/>
              </a:spcAft>
              <a:buSzPts val="5400"/>
              <a:buNone/>
              <a:defRPr/>
            </a:lvl5pPr>
            <a:lvl6pPr lvl="5" algn="l">
              <a:spcBef>
                <a:spcPts val="0"/>
              </a:spcBef>
              <a:spcAft>
                <a:spcPts val="0"/>
              </a:spcAft>
              <a:buSzPts val="5400"/>
              <a:buNone/>
              <a:defRPr/>
            </a:lvl6pPr>
            <a:lvl7pPr lvl="6" algn="l">
              <a:spcBef>
                <a:spcPts val="0"/>
              </a:spcBef>
              <a:spcAft>
                <a:spcPts val="0"/>
              </a:spcAft>
              <a:buSzPts val="5400"/>
              <a:buNone/>
              <a:defRPr/>
            </a:lvl7pPr>
            <a:lvl8pPr lvl="7" algn="l">
              <a:spcBef>
                <a:spcPts val="0"/>
              </a:spcBef>
              <a:spcAft>
                <a:spcPts val="0"/>
              </a:spcAft>
              <a:buSzPts val="5400"/>
              <a:buNone/>
              <a:defRPr/>
            </a:lvl8pPr>
            <a:lvl9pPr lvl="8" algn="l">
              <a:spcBef>
                <a:spcPts val="0"/>
              </a:spcBef>
              <a:spcAft>
                <a:spcPts val="0"/>
              </a:spcAft>
              <a:buSzPts val="5400"/>
              <a:buNone/>
              <a:defRPr/>
            </a:lvl9pPr>
          </a:lstStyle>
          <a:p/>
        </p:txBody>
      </p:sp>
      <p:sp>
        <p:nvSpPr>
          <p:cNvPr id="52" name="Google Shape;52;p8"/>
          <p:cNvSpPr txBox="1"/>
          <p:nvPr>
            <p:ph idx="11" type="ftr"/>
          </p:nvPr>
        </p:nvSpPr>
        <p:spPr>
          <a:xfrm>
            <a:off x="10732500" y="40040000"/>
            <a:ext cx="10935000" cy="2300100"/>
          </a:xfrm>
          <a:prstGeom prst="rect">
            <a:avLst/>
          </a:prstGeom>
          <a:noFill/>
          <a:ln>
            <a:noFill/>
          </a:ln>
        </p:spPr>
        <p:txBody>
          <a:bodyPr anchorCtr="0" anchor="ctr" bIns="176925" lIns="353950" spcFirstLastPara="1" rIns="353950" wrap="square" tIns="176925">
            <a:noAutofit/>
          </a:bodyPr>
          <a:lstStyle>
            <a:lvl1pPr lvl="0" algn="ctr">
              <a:spcBef>
                <a:spcPts val="0"/>
              </a:spcBef>
              <a:spcAft>
                <a:spcPts val="0"/>
              </a:spcAft>
              <a:buSzPts val="5400"/>
              <a:buNone/>
              <a:defRPr/>
            </a:lvl1pPr>
            <a:lvl2pPr lvl="1" algn="l">
              <a:spcBef>
                <a:spcPts val="0"/>
              </a:spcBef>
              <a:spcAft>
                <a:spcPts val="0"/>
              </a:spcAft>
              <a:buSzPts val="5400"/>
              <a:buNone/>
              <a:defRPr/>
            </a:lvl2pPr>
            <a:lvl3pPr lvl="2" algn="l">
              <a:spcBef>
                <a:spcPts val="0"/>
              </a:spcBef>
              <a:spcAft>
                <a:spcPts val="0"/>
              </a:spcAft>
              <a:buSzPts val="5400"/>
              <a:buNone/>
              <a:defRPr/>
            </a:lvl3pPr>
            <a:lvl4pPr lvl="3" algn="l">
              <a:spcBef>
                <a:spcPts val="0"/>
              </a:spcBef>
              <a:spcAft>
                <a:spcPts val="0"/>
              </a:spcAft>
              <a:buSzPts val="5400"/>
              <a:buNone/>
              <a:defRPr/>
            </a:lvl4pPr>
            <a:lvl5pPr lvl="4" algn="l">
              <a:spcBef>
                <a:spcPts val="0"/>
              </a:spcBef>
              <a:spcAft>
                <a:spcPts val="0"/>
              </a:spcAft>
              <a:buSzPts val="5400"/>
              <a:buNone/>
              <a:defRPr/>
            </a:lvl5pPr>
            <a:lvl6pPr lvl="5" algn="l">
              <a:spcBef>
                <a:spcPts val="0"/>
              </a:spcBef>
              <a:spcAft>
                <a:spcPts val="0"/>
              </a:spcAft>
              <a:buSzPts val="5400"/>
              <a:buNone/>
              <a:defRPr/>
            </a:lvl6pPr>
            <a:lvl7pPr lvl="6" algn="l">
              <a:spcBef>
                <a:spcPts val="0"/>
              </a:spcBef>
              <a:spcAft>
                <a:spcPts val="0"/>
              </a:spcAft>
              <a:buSzPts val="5400"/>
              <a:buNone/>
              <a:defRPr/>
            </a:lvl7pPr>
            <a:lvl8pPr lvl="7" algn="l">
              <a:spcBef>
                <a:spcPts val="0"/>
              </a:spcBef>
              <a:spcAft>
                <a:spcPts val="0"/>
              </a:spcAft>
              <a:buSzPts val="5400"/>
              <a:buNone/>
              <a:defRPr/>
            </a:lvl8pPr>
            <a:lvl9pPr lvl="8" algn="l">
              <a:spcBef>
                <a:spcPts val="0"/>
              </a:spcBef>
              <a:spcAft>
                <a:spcPts val="0"/>
              </a:spcAft>
              <a:buSzPts val="5400"/>
              <a:buNone/>
              <a:defRPr/>
            </a:lvl9pPr>
          </a:lstStyle>
          <a:p/>
        </p:txBody>
      </p:sp>
      <p:sp>
        <p:nvSpPr>
          <p:cNvPr id="53" name="Google Shape;53;p8"/>
          <p:cNvSpPr txBox="1"/>
          <p:nvPr>
            <p:ph idx="12" type="sldNum"/>
          </p:nvPr>
        </p:nvSpPr>
        <p:spPr>
          <a:xfrm>
            <a:off x="22882500" y="40040000"/>
            <a:ext cx="7290000" cy="2300100"/>
          </a:xfrm>
          <a:prstGeom prst="rect">
            <a:avLst/>
          </a:prstGeom>
          <a:noFill/>
          <a:ln>
            <a:noFill/>
          </a:ln>
        </p:spPr>
        <p:txBody>
          <a:bodyPr anchorCtr="0" anchor="ctr" bIns="176925" lIns="353950" spcFirstLastPara="1" rIns="353950" wrap="square" tIns="1769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údo com Legenda"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2231720" y="2880000"/>
            <a:ext cx="10449900" cy="10080000"/>
          </a:xfrm>
          <a:prstGeom prst="rect">
            <a:avLst/>
          </a:prstGeom>
          <a:noFill/>
          <a:ln>
            <a:noFill/>
          </a:ln>
        </p:spPr>
        <p:txBody>
          <a:bodyPr anchorCtr="0" anchor="b" bIns="176925" lIns="353950" spcFirstLastPara="1" rIns="353950" wrap="square" tIns="176925">
            <a:normAutofit/>
          </a:bodyPr>
          <a:lstStyle>
            <a:lvl1pPr lvl="0" algn="l">
              <a:lnSpc>
                <a:spcPct val="90000"/>
              </a:lnSpc>
              <a:spcBef>
                <a:spcPts val="0"/>
              </a:spcBef>
              <a:spcAft>
                <a:spcPts val="0"/>
              </a:spcAft>
              <a:buClr>
                <a:schemeClr val="dk1"/>
              </a:buClr>
              <a:buSzPts val="12400"/>
              <a:buFont typeface="Calibri"/>
              <a:buNone/>
              <a:defRPr sz="12400"/>
            </a:lvl1pPr>
            <a:lvl2pPr lvl="1">
              <a:spcBef>
                <a:spcPts val="0"/>
              </a:spcBef>
              <a:spcAft>
                <a:spcPts val="0"/>
              </a:spcAft>
              <a:buSzPts val="5400"/>
              <a:buNone/>
              <a:defRPr/>
            </a:lvl2pPr>
            <a:lvl3pPr lvl="2">
              <a:spcBef>
                <a:spcPts val="0"/>
              </a:spcBef>
              <a:spcAft>
                <a:spcPts val="0"/>
              </a:spcAft>
              <a:buSzPts val="5400"/>
              <a:buNone/>
              <a:defRPr/>
            </a:lvl3pPr>
            <a:lvl4pPr lvl="3">
              <a:spcBef>
                <a:spcPts val="0"/>
              </a:spcBef>
              <a:spcAft>
                <a:spcPts val="0"/>
              </a:spcAft>
              <a:buSzPts val="5400"/>
              <a:buNone/>
              <a:defRPr/>
            </a:lvl4pPr>
            <a:lvl5pPr lvl="4">
              <a:spcBef>
                <a:spcPts val="0"/>
              </a:spcBef>
              <a:spcAft>
                <a:spcPts val="0"/>
              </a:spcAft>
              <a:buSzPts val="5400"/>
              <a:buNone/>
              <a:defRPr/>
            </a:lvl5pPr>
            <a:lvl6pPr lvl="5">
              <a:spcBef>
                <a:spcPts val="0"/>
              </a:spcBef>
              <a:spcAft>
                <a:spcPts val="0"/>
              </a:spcAft>
              <a:buSzPts val="5400"/>
              <a:buNone/>
              <a:defRPr/>
            </a:lvl6pPr>
            <a:lvl7pPr lvl="6">
              <a:spcBef>
                <a:spcPts val="0"/>
              </a:spcBef>
              <a:spcAft>
                <a:spcPts val="0"/>
              </a:spcAft>
              <a:buSzPts val="5400"/>
              <a:buNone/>
              <a:defRPr/>
            </a:lvl7pPr>
            <a:lvl8pPr lvl="7">
              <a:spcBef>
                <a:spcPts val="0"/>
              </a:spcBef>
              <a:spcAft>
                <a:spcPts val="0"/>
              </a:spcAft>
              <a:buSzPts val="5400"/>
              <a:buNone/>
              <a:defRPr/>
            </a:lvl8pPr>
            <a:lvl9pPr lvl="8">
              <a:spcBef>
                <a:spcPts val="0"/>
              </a:spcBef>
              <a:spcAft>
                <a:spcPts val="0"/>
              </a:spcAft>
              <a:buSzPts val="5400"/>
              <a:buNone/>
              <a:defRPr/>
            </a:lvl9pPr>
          </a:lstStyle>
          <a:p/>
        </p:txBody>
      </p:sp>
      <p:sp>
        <p:nvSpPr>
          <p:cNvPr id="56" name="Google Shape;56;p9"/>
          <p:cNvSpPr txBox="1"/>
          <p:nvPr>
            <p:ph idx="1" type="body"/>
          </p:nvPr>
        </p:nvSpPr>
        <p:spPr>
          <a:xfrm>
            <a:off x="13774220" y="6220000"/>
            <a:ext cx="16402500" cy="30699900"/>
          </a:xfrm>
          <a:prstGeom prst="rect">
            <a:avLst/>
          </a:prstGeom>
          <a:noFill/>
          <a:ln>
            <a:noFill/>
          </a:ln>
        </p:spPr>
        <p:txBody>
          <a:bodyPr anchorCtr="0" anchor="t" bIns="176925" lIns="353950" spcFirstLastPara="1" rIns="353950" wrap="square" tIns="176925">
            <a:normAutofit/>
          </a:bodyPr>
          <a:lstStyle>
            <a:lvl1pPr indent="-1016000" lvl="0" marL="457200" algn="l">
              <a:lnSpc>
                <a:spcPct val="90000"/>
              </a:lnSpc>
              <a:spcBef>
                <a:spcPts val="3900"/>
              </a:spcBef>
              <a:spcAft>
                <a:spcPts val="0"/>
              </a:spcAft>
              <a:buClr>
                <a:schemeClr val="dk1"/>
              </a:buClr>
              <a:buSzPts val="12400"/>
              <a:buChar char="•"/>
              <a:defRPr sz="12400"/>
            </a:lvl1pPr>
            <a:lvl2pPr indent="-914400" lvl="1" marL="914400" algn="l">
              <a:lnSpc>
                <a:spcPct val="90000"/>
              </a:lnSpc>
              <a:spcBef>
                <a:spcPts val="1900"/>
              </a:spcBef>
              <a:spcAft>
                <a:spcPts val="0"/>
              </a:spcAft>
              <a:buClr>
                <a:schemeClr val="dk1"/>
              </a:buClr>
              <a:buSzPts val="10800"/>
              <a:buChar char="•"/>
              <a:defRPr sz="10800"/>
            </a:lvl2pPr>
            <a:lvl3pPr indent="-819150" lvl="2" marL="1371600" algn="l">
              <a:lnSpc>
                <a:spcPct val="90000"/>
              </a:lnSpc>
              <a:spcBef>
                <a:spcPts val="1900"/>
              </a:spcBef>
              <a:spcAft>
                <a:spcPts val="0"/>
              </a:spcAft>
              <a:buClr>
                <a:schemeClr val="dk1"/>
              </a:buClr>
              <a:buSzPts val="9300"/>
              <a:buChar char="•"/>
              <a:defRPr sz="9300"/>
            </a:lvl3pPr>
            <a:lvl4pPr indent="-717550" lvl="3" marL="1828800" algn="l">
              <a:lnSpc>
                <a:spcPct val="90000"/>
              </a:lnSpc>
              <a:spcBef>
                <a:spcPts val="1900"/>
              </a:spcBef>
              <a:spcAft>
                <a:spcPts val="0"/>
              </a:spcAft>
              <a:buClr>
                <a:schemeClr val="dk1"/>
              </a:buClr>
              <a:buSzPts val="7700"/>
              <a:buChar char="•"/>
              <a:defRPr sz="7700"/>
            </a:lvl4pPr>
            <a:lvl5pPr indent="-717550" lvl="4" marL="2286000" algn="l">
              <a:lnSpc>
                <a:spcPct val="90000"/>
              </a:lnSpc>
              <a:spcBef>
                <a:spcPts val="1900"/>
              </a:spcBef>
              <a:spcAft>
                <a:spcPts val="0"/>
              </a:spcAft>
              <a:buClr>
                <a:schemeClr val="dk1"/>
              </a:buClr>
              <a:buSzPts val="7700"/>
              <a:buChar char="•"/>
              <a:defRPr sz="7700"/>
            </a:lvl5pPr>
            <a:lvl6pPr indent="-717550" lvl="5" marL="2743200" algn="l">
              <a:lnSpc>
                <a:spcPct val="90000"/>
              </a:lnSpc>
              <a:spcBef>
                <a:spcPts val="1900"/>
              </a:spcBef>
              <a:spcAft>
                <a:spcPts val="0"/>
              </a:spcAft>
              <a:buClr>
                <a:schemeClr val="dk1"/>
              </a:buClr>
              <a:buSzPts val="7700"/>
              <a:buChar char="•"/>
              <a:defRPr sz="7700"/>
            </a:lvl6pPr>
            <a:lvl7pPr indent="-717550" lvl="6" marL="3200400" algn="l">
              <a:lnSpc>
                <a:spcPct val="90000"/>
              </a:lnSpc>
              <a:spcBef>
                <a:spcPts val="1900"/>
              </a:spcBef>
              <a:spcAft>
                <a:spcPts val="0"/>
              </a:spcAft>
              <a:buClr>
                <a:schemeClr val="dk1"/>
              </a:buClr>
              <a:buSzPts val="7700"/>
              <a:buChar char="•"/>
              <a:defRPr sz="7700"/>
            </a:lvl7pPr>
            <a:lvl8pPr indent="-717550" lvl="7" marL="3657600" algn="l">
              <a:lnSpc>
                <a:spcPct val="90000"/>
              </a:lnSpc>
              <a:spcBef>
                <a:spcPts val="1900"/>
              </a:spcBef>
              <a:spcAft>
                <a:spcPts val="0"/>
              </a:spcAft>
              <a:buClr>
                <a:schemeClr val="dk1"/>
              </a:buClr>
              <a:buSzPts val="7700"/>
              <a:buChar char="•"/>
              <a:defRPr sz="7700"/>
            </a:lvl8pPr>
            <a:lvl9pPr indent="-717550" lvl="8" marL="4114800" algn="l">
              <a:lnSpc>
                <a:spcPct val="90000"/>
              </a:lnSpc>
              <a:spcBef>
                <a:spcPts val="1900"/>
              </a:spcBef>
              <a:spcAft>
                <a:spcPts val="0"/>
              </a:spcAft>
              <a:buClr>
                <a:schemeClr val="dk1"/>
              </a:buClr>
              <a:buSzPts val="7700"/>
              <a:buChar char="•"/>
              <a:defRPr sz="7700"/>
            </a:lvl9pPr>
          </a:lstStyle>
          <a:p/>
        </p:txBody>
      </p:sp>
      <p:sp>
        <p:nvSpPr>
          <p:cNvPr id="57" name="Google Shape;57;p9"/>
          <p:cNvSpPr txBox="1"/>
          <p:nvPr>
            <p:ph idx="2" type="body"/>
          </p:nvPr>
        </p:nvSpPr>
        <p:spPr>
          <a:xfrm>
            <a:off x="2231720" y="12960000"/>
            <a:ext cx="10449900" cy="24009900"/>
          </a:xfrm>
          <a:prstGeom prst="rect">
            <a:avLst/>
          </a:prstGeom>
          <a:noFill/>
          <a:ln>
            <a:noFill/>
          </a:ln>
        </p:spPr>
        <p:txBody>
          <a:bodyPr anchorCtr="0" anchor="t" bIns="176925" lIns="353950" spcFirstLastPara="1" rIns="353950" wrap="square" tIns="176925">
            <a:normAutofit/>
          </a:bodyPr>
          <a:lstStyle>
            <a:lvl1pPr indent="-228600" lvl="0" marL="457200" algn="l">
              <a:lnSpc>
                <a:spcPct val="90000"/>
              </a:lnSpc>
              <a:spcBef>
                <a:spcPts val="3900"/>
              </a:spcBef>
              <a:spcAft>
                <a:spcPts val="0"/>
              </a:spcAft>
              <a:buClr>
                <a:schemeClr val="dk1"/>
              </a:buClr>
              <a:buSzPts val="6200"/>
              <a:buNone/>
              <a:defRPr sz="6200"/>
            </a:lvl1pPr>
            <a:lvl2pPr indent="-228600" lvl="1" marL="914400" algn="l">
              <a:lnSpc>
                <a:spcPct val="90000"/>
              </a:lnSpc>
              <a:spcBef>
                <a:spcPts val="1900"/>
              </a:spcBef>
              <a:spcAft>
                <a:spcPts val="0"/>
              </a:spcAft>
              <a:buClr>
                <a:schemeClr val="dk1"/>
              </a:buClr>
              <a:buSzPts val="5400"/>
              <a:buNone/>
              <a:defRPr sz="5400"/>
            </a:lvl2pPr>
            <a:lvl3pPr indent="-228600" lvl="2" marL="1371600" algn="l">
              <a:lnSpc>
                <a:spcPct val="90000"/>
              </a:lnSpc>
              <a:spcBef>
                <a:spcPts val="1900"/>
              </a:spcBef>
              <a:spcAft>
                <a:spcPts val="0"/>
              </a:spcAft>
              <a:buClr>
                <a:schemeClr val="dk1"/>
              </a:buClr>
              <a:buSzPts val="4600"/>
              <a:buNone/>
              <a:defRPr sz="4600"/>
            </a:lvl3pPr>
            <a:lvl4pPr indent="-228600" lvl="3" marL="1828800" algn="l">
              <a:lnSpc>
                <a:spcPct val="90000"/>
              </a:lnSpc>
              <a:spcBef>
                <a:spcPts val="1900"/>
              </a:spcBef>
              <a:spcAft>
                <a:spcPts val="0"/>
              </a:spcAft>
              <a:buClr>
                <a:schemeClr val="dk1"/>
              </a:buClr>
              <a:buSzPts val="3900"/>
              <a:buNone/>
              <a:defRPr sz="3900"/>
            </a:lvl4pPr>
            <a:lvl5pPr indent="-228600" lvl="4" marL="2286000" algn="l">
              <a:lnSpc>
                <a:spcPct val="90000"/>
              </a:lnSpc>
              <a:spcBef>
                <a:spcPts val="1900"/>
              </a:spcBef>
              <a:spcAft>
                <a:spcPts val="0"/>
              </a:spcAft>
              <a:buClr>
                <a:schemeClr val="dk1"/>
              </a:buClr>
              <a:buSzPts val="3900"/>
              <a:buNone/>
              <a:defRPr sz="3900"/>
            </a:lvl5pPr>
            <a:lvl6pPr indent="-228600" lvl="5" marL="2743200" algn="l">
              <a:lnSpc>
                <a:spcPct val="90000"/>
              </a:lnSpc>
              <a:spcBef>
                <a:spcPts val="1900"/>
              </a:spcBef>
              <a:spcAft>
                <a:spcPts val="0"/>
              </a:spcAft>
              <a:buClr>
                <a:schemeClr val="dk1"/>
              </a:buClr>
              <a:buSzPts val="3900"/>
              <a:buNone/>
              <a:defRPr sz="3900"/>
            </a:lvl6pPr>
            <a:lvl7pPr indent="-228600" lvl="6" marL="3200400" algn="l">
              <a:lnSpc>
                <a:spcPct val="90000"/>
              </a:lnSpc>
              <a:spcBef>
                <a:spcPts val="1900"/>
              </a:spcBef>
              <a:spcAft>
                <a:spcPts val="0"/>
              </a:spcAft>
              <a:buClr>
                <a:schemeClr val="dk1"/>
              </a:buClr>
              <a:buSzPts val="3900"/>
              <a:buNone/>
              <a:defRPr sz="3900"/>
            </a:lvl7pPr>
            <a:lvl8pPr indent="-228600" lvl="7" marL="3657600" algn="l">
              <a:lnSpc>
                <a:spcPct val="90000"/>
              </a:lnSpc>
              <a:spcBef>
                <a:spcPts val="1900"/>
              </a:spcBef>
              <a:spcAft>
                <a:spcPts val="0"/>
              </a:spcAft>
              <a:buClr>
                <a:schemeClr val="dk1"/>
              </a:buClr>
              <a:buSzPts val="3900"/>
              <a:buNone/>
              <a:defRPr sz="3900"/>
            </a:lvl8pPr>
            <a:lvl9pPr indent="-228600" lvl="8" marL="4114800" algn="l">
              <a:lnSpc>
                <a:spcPct val="90000"/>
              </a:lnSpc>
              <a:spcBef>
                <a:spcPts val="1900"/>
              </a:spcBef>
              <a:spcAft>
                <a:spcPts val="0"/>
              </a:spcAft>
              <a:buClr>
                <a:schemeClr val="dk1"/>
              </a:buClr>
              <a:buSzPts val="3900"/>
              <a:buNone/>
              <a:defRPr sz="3900"/>
            </a:lvl9pPr>
          </a:lstStyle>
          <a:p/>
        </p:txBody>
      </p:sp>
      <p:sp>
        <p:nvSpPr>
          <p:cNvPr id="58" name="Google Shape;58;p9"/>
          <p:cNvSpPr txBox="1"/>
          <p:nvPr>
            <p:ph idx="10" type="dt"/>
          </p:nvPr>
        </p:nvSpPr>
        <p:spPr>
          <a:xfrm>
            <a:off x="2227500" y="40040000"/>
            <a:ext cx="7290000" cy="2300100"/>
          </a:xfrm>
          <a:prstGeom prst="rect">
            <a:avLst/>
          </a:prstGeom>
          <a:noFill/>
          <a:ln>
            <a:noFill/>
          </a:ln>
        </p:spPr>
        <p:txBody>
          <a:bodyPr anchorCtr="0" anchor="ctr" bIns="176925" lIns="353950" spcFirstLastPara="1" rIns="353950" wrap="square" tIns="176925">
            <a:noAutofit/>
          </a:bodyPr>
          <a:lstStyle>
            <a:lvl1pPr lvl="0" algn="l">
              <a:spcBef>
                <a:spcPts val="0"/>
              </a:spcBef>
              <a:spcAft>
                <a:spcPts val="0"/>
              </a:spcAft>
              <a:buSzPts val="5400"/>
              <a:buNone/>
              <a:defRPr/>
            </a:lvl1pPr>
            <a:lvl2pPr lvl="1" algn="l">
              <a:spcBef>
                <a:spcPts val="0"/>
              </a:spcBef>
              <a:spcAft>
                <a:spcPts val="0"/>
              </a:spcAft>
              <a:buSzPts val="5400"/>
              <a:buNone/>
              <a:defRPr/>
            </a:lvl2pPr>
            <a:lvl3pPr lvl="2" algn="l">
              <a:spcBef>
                <a:spcPts val="0"/>
              </a:spcBef>
              <a:spcAft>
                <a:spcPts val="0"/>
              </a:spcAft>
              <a:buSzPts val="5400"/>
              <a:buNone/>
              <a:defRPr/>
            </a:lvl3pPr>
            <a:lvl4pPr lvl="3" algn="l">
              <a:spcBef>
                <a:spcPts val="0"/>
              </a:spcBef>
              <a:spcAft>
                <a:spcPts val="0"/>
              </a:spcAft>
              <a:buSzPts val="5400"/>
              <a:buNone/>
              <a:defRPr/>
            </a:lvl4pPr>
            <a:lvl5pPr lvl="4" algn="l">
              <a:spcBef>
                <a:spcPts val="0"/>
              </a:spcBef>
              <a:spcAft>
                <a:spcPts val="0"/>
              </a:spcAft>
              <a:buSzPts val="5400"/>
              <a:buNone/>
              <a:defRPr/>
            </a:lvl5pPr>
            <a:lvl6pPr lvl="5" algn="l">
              <a:spcBef>
                <a:spcPts val="0"/>
              </a:spcBef>
              <a:spcAft>
                <a:spcPts val="0"/>
              </a:spcAft>
              <a:buSzPts val="5400"/>
              <a:buNone/>
              <a:defRPr/>
            </a:lvl6pPr>
            <a:lvl7pPr lvl="6" algn="l">
              <a:spcBef>
                <a:spcPts val="0"/>
              </a:spcBef>
              <a:spcAft>
                <a:spcPts val="0"/>
              </a:spcAft>
              <a:buSzPts val="5400"/>
              <a:buNone/>
              <a:defRPr/>
            </a:lvl7pPr>
            <a:lvl8pPr lvl="7" algn="l">
              <a:spcBef>
                <a:spcPts val="0"/>
              </a:spcBef>
              <a:spcAft>
                <a:spcPts val="0"/>
              </a:spcAft>
              <a:buSzPts val="5400"/>
              <a:buNone/>
              <a:defRPr/>
            </a:lvl8pPr>
            <a:lvl9pPr lvl="8" algn="l">
              <a:spcBef>
                <a:spcPts val="0"/>
              </a:spcBef>
              <a:spcAft>
                <a:spcPts val="0"/>
              </a:spcAft>
              <a:buSzPts val="5400"/>
              <a:buNone/>
              <a:defRPr/>
            </a:lvl9pPr>
          </a:lstStyle>
          <a:p/>
        </p:txBody>
      </p:sp>
      <p:sp>
        <p:nvSpPr>
          <p:cNvPr id="59" name="Google Shape;59;p9"/>
          <p:cNvSpPr txBox="1"/>
          <p:nvPr>
            <p:ph idx="11" type="ftr"/>
          </p:nvPr>
        </p:nvSpPr>
        <p:spPr>
          <a:xfrm>
            <a:off x="10732500" y="40040000"/>
            <a:ext cx="10935000" cy="2300100"/>
          </a:xfrm>
          <a:prstGeom prst="rect">
            <a:avLst/>
          </a:prstGeom>
          <a:noFill/>
          <a:ln>
            <a:noFill/>
          </a:ln>
        </p:spPr>
        <p:txBody>
          <a:bodyPr anchorCtr="0" anchor="ctr" bIns="176925" lIns="353950" spcFirstLastPara="1" rIns="353950" wrap="square" tIns="176925">
            <a:noAutofit/>
          </a:bodyPr>
          <a:lstStyle>
            <a:lvl1pPr lvl="0" algn="ctr">
              <a:spcBef>
                <a:spcPts val="0"/>
              </a:spcBef>
              <a:spcAft>
                <a:spcPts val="0"/>
              </a:spcAft>
              <a:buSzPts val="5400"/>
              <a:buNone/>
              <a:defRPr/>
            </a:lvl1pPr>
            <a:lvl2pPr lvl="1" algn="l">
              <a:spcBef>
                <a:spcPts val="0"/>
              </a:spcBef>
              <a:spcAft>
                <a:spcPts val="0"/>
              </a:spcAft>
              <a:buSzPts val="5400"/>
              <a:buNone/>
              <a:defRPr/>
            </a:lvl2pPr>
            <a:lvl3pPr lvl="2" algn="l">
              <a:spcBef>
                <a:spcPts val="0"/>
              </a:spcBef>
              <a:spcAft>
                <a:spcPts val="0"/>
              </a:spcAft>
              <a:buSzPts val="5400"/>
              <a:buNone/>
              <a:defRPr/>
            </a:lvl3pPr>
            <a:lvl4pPr lvl="3" algn="l">
              <a:spcBef>
                <a:spcPts val="0"/>
              </a:spcBef>
              <a:spcAft>
                <a:spcPts val="0"/>
              </a:spcAft>
              <a:buSzPts val="5400"/>
              <a:buNone/>
              <a:defRPr/>
            </a:lvl4pPr>
            <a:lvl5pPr lvl="4" algn="l">
              <a:spcBef>
                <a:spcPts val="0"/>
              </a:spcBef>
              <a:spcAft>
                <a:spcPts val="0"/>
              </a:spcAft>
              <a:buSzPts val="5400"/>
              <a:buNone/>
              <a:defRPr/>
            </a:lvl5pPr>
            <a:lvl6pPr lvl="5" algn="l">
              <a:spcBef>
                <a:spcPts val="0"/>
              </a:spcBef>
              <a:spcAft>
                <a:spcPts val="0"/>
              </a:spcAft>
              <a:buSzPts val="5400"/>
              <a:buNone/>
              <a:defRPr/>
            </a:lvl6pPr>
            <a:lvl7pPr lvl="6" algn="l">
              <a:spcBef>
                <a:spcPts val="0"/>
              </a:spcBef>
              <a:spcAft>
                <a:spcPts val="0"/>
              </a:spcAft>
              <a:buSzPts val="5400"/>
              <a:buNone/>
              <a:defRPr/>
            </a:lvl7pPr>
            <a:lvl8pPr lvl="7" algn="l">
              <a:spcBef>
                <a:spcPts val="0"/>
              </a:spcBef>
              <a:spcAft>
                <a:spcPts val="0"/>
              </a:spcAft>
              <a:buSzPts val="5400"/>
              <a:buNone/>
              <a:defRPr/>
            </a:lvl8pPr>
            <a:lvl9pPr lvl="8" algn="l">
              <a:spcBef>
                <a:spcPts val="0"/>
              </a:spcBef>
              <a:spcAft>
                <a:spcPts val="0"/>
              </a:spcAft>
              <a:buSzPts val="5400"/>
              <a:buNone/>
              <a:defRPr/>
            </a:lvl9pPr>
          </a:lstStyle>
          <a:p/>
        </p:txBody>
      </p:sp>
      <p:sp>
        <p:nvSpPr>
          <p:cNvPr id="60" name="Google Shape;60;p9"/>
          <p:cNvSpPr txBox="1"/>
          <p:nvPr>
            <p:ph idx="12" type="sldNum"/>
          </p:nvPr>
        </p:nvSpPr>
        <p:spPr>
          <a:xfrm>
            <a:off x="22882500" y="40040000"/>
            <a:ext cx="7290000" cy="2300100"/>
          </a:xfrm>
          <a:prstGeom prst="rect">
            <a:avLst/>
          </a:prstGeom>
          <a:noFill/>
          <a:ln>
            <a:noFill/>
          </a:ln>
        </p:spPr>
        <p:txBody>
          <a:bodyPr anchorCtr="0" anchor="ctr" bIns="176925" lIns="353950" spcFirstLastPara="1" rIns="353950" wrap="square" tIns="1769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m com Legenda"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2231720" y="2880000"/>
            <a:ext cx="10449900" cy="10080000"/>
          </a:xfrm>
          <a:prstGeom prst="rect">
            <a:avLst/>
          </a:prstGeom>
          <a:noFill/>
          <a:ln>
            <a:noFill/>
          </a:ln>
        </p:spPr>
        <p:txBody>
          <a:bodyPr anchorCtr="0" anchor="b" bIns="176925" lIns="353950" spcFirstLastPara="1" rIns="353950" wrap="square" tIns="176925">
            <a:normAutofit/>
          </a:bodyPr>
          <a:lstStyle>
            <a:lvl1pPr lvl="0" algn="l">
              <a:lnSpc>
                <a:spcPct val="90000"/>
              </a:lnSpc>
              <a:spcBef>
                <a:spcPts val="0"/>
              </a:spcBef>
              <a:spcAft>
                <a:spcPts val="0"/>
              </a:spcAft>
              <a:buClr>
                <a:schemeClr val="dk1"/>
              </a:buClr>
              <a:buSzPts val="12400"/>
              <a:buFont typeface="Calibri"/>
              <a:buNone/>
              <a:defRPr sz="12400"/>
            </a:lvl1pPr>
            <a:lvl2pPr lvl="1">
              <a:spcBef>
                <a:spcPts val="0"/>
              </a:spcBef>
              <a:spcAft>
                <a:spcPts val="0"/>
              </a:spcAft>
              <a:buSzPts val="5400"/>
              <a:buNone/>
              <a:defRPr/>
            </a:lvl2pPr>
            <a:lvl3pPr lvl="2">
              <a:spcBef>
                <a:spcPts val="0"/>
              </a:spcBef>
              <a:spcAft>
                <a:spcPts val="0"/>
              </a:spcAft>
              <a:buSzPts val="5400"/>
              <a:buNone/>
              <a:defRPr/>
            </a:lvl3pPr>
            <a:lvl4pPr lvl="3">
              <a:spcBef>
                <a:spcPts val="0"/>
              </a:spcBef>
              <a:spcAft>
                <a:spcPts val="0"/>
              </a:spcAft>
              <a:buSzPts val="5400"/>
              <a:buNone/>
              <a:defRPr/>
            </a:lvl4pPr>
            <a:lvl5pPr lvl="4">
              <a:spcBef>
                <a:spcPts val="0"/>
              </a:spcBef>
              <a:spcAft>
                <a:spcPts val="0"/>
              </a:spcAft>
              <a:buSzPts val="5400"/>
              <a:buNone/>
              <a:defRPr/>
            </a:lvl5pPr>
            <a:lvl6pPr lvl="5">
              <a:spcBef>
                <a:spcPts val="0"/>
              </a:spcBef>
              <a:spcAft>
                <a:spcPts val="0"/>
              </a:spcAft>
              <a:buSzPts val="5400"/>
              <a:buNone/>
              <a:defRPr/>
            </a:lvl6pPr>
            <a:lvl7pPr lvl="6">
              <a:spcBef>
                <a:spcPts val="0"/>
              </a:spcBef>
              <a:spcAft>
                <a:spcPts val="0"/>
              </a:spcAft>
              <a:buSzPts val="5400"/>
              <a:buNone/>
              <a:defRPr/>
            </a:lvl7pPr>
            <a:lvl8pPr lvl="7">
              <a:spcBef>
                <a:spcPts val="0"/>
              </a:spcBef>
              <a:spcAft>
                <a:spcPts val="0"/>
              </a:spcAft>
              <a:buSzPts val="5400"/>
              <a:buNone/>
              <a:defRPr/>
            </a:lvl8pPr>
            <a:lvl9pPr lvl="8">
              <a:spcBef>
                <a:spcPts val="0"/>
              </a:spcBef>
              <a:spcAft>
                <a:spcPts val="0"/>
              </a:spcAft>
              <a:buSzPts val="5400"/>
              <a:buNone/>
              <a:defRPr/>
            </a:lvl9pPr>
          </a:lstStyle>
          <a:p/>
        </p:txBody>
      </p:sp>
      <p:sp>
        <p:nvSpPr>
          <p:cNvPr id="63" name="Google Shape;63;p10"/>
          <p:cNvSpPr/>
          <p:nvPr>
            <p:ph idx="2" type="pic"/>
          </p:nvPr>
        </p:nvSpPr>
        <p:spPr>
          <a:xfrm>
            <a:off x="13774220" y="6220000"/>
            <a:ext cx="16402500" cy="30699900"/>
          </a:xfrm>
          <a:prstGeom prst="rect">
            <a:avLst/>
          </a:prstGeom>
          <a:noFill/>
          <a:ln>
            <a:noFill/>
          </a:ln>
        </p:spPr>
        <p:txBody>
          <a:bodyPr anchorCtr="0" anchor="t" bIns="176925" lIns="353950" spcFirstLastPara="1" rIns="353950" wrap="square" tIns="176925">
            <a:noAutofit/>
          </a:bodyPr>
          <a:lstStyle>
            <a:lvl1pPr lvl="0" marR="0" rtl="0" algn="l">
              <a:lnSpc>
                <a:spcPct val="90000"/>
              </a:lnSpc>
              <a:spcBef>
                <a:spcPts val="3900"/>
              </a:spcBef>
              <a:spcAft>
                <a:spcPts val="0"/>
              </a:spcAft>
              <a:buClr>
                <a:schemeClr val="dk1"/>
              </a:buClr>
              <a:buSzPts val="12400"/>
              <a:buFont typeface="Arial"/>
              <a:buNone/>
              <a:defRPr b="0" i="0" sz="12400" u="none" cap="none" strike="noStrike">
                <a:solidFill>
                  <a:schemeClr val="dk1"/>
                </a:solidFill>
                <a:latin typeface="Calibri"/>
                <a:ea typeface="Calibri"/>
                <a:cs typeface="Calibri"/>
                <a:sym typeface="Calibri"/>
              </a:defRPr>
            </a:lvl1pPr>
            <a:lvl2pPr lvl="1" marR="0" rtl="0" algn="l">
              <a:lnSpc>
                <a:spcPct val="90000"/>
              </a:lnSpc>
              <a:spcBef>
                <a:spcPts val="1900"/>
              </a:spcBef>
              <a:spcAft>
                <a:spcPts val="0"/>
              </a:spcAft>
              <a:buClr>
                <a:schemeClr val="dk1"/>
              </a:buClr>
              <a:buSzPts val="10800"/>
              <a:buFont typeface="Arial"/>
              <a:buNone/>
              <a:defRPr b="0" i="0" sz="10800" u="none" cap="none" strike="noStrike">
                <a:solidFill>
                  <a:schemeClr val="dk1"/>
                </a:solidFill>
                <a:latin typeface="Calibri"/>
                <a:ea typeface="Calibri"/>
                <a:cs typeface="Calibri"/>
                <a:sym typeface="Calibri"/>
              </a:defRPr>
            </a:lvl2pPr>
            <a:lvl3pPr lvl="2" marR="0" rtl="0" algn="l">
              <a:lnSpc>
                <a:spcPct val="90000"/>
              </a:lnSpc>
              <a:spcBef>
                <a:spcPts val="1900"/>
              </a:spcBef>
              <a:spcAft>
                <a:spcPts val="0"/>
              </a:spcAft>
              <a:buClr>
                <a:schemeClr val="dk1"/>
              </a:buClr>
              <a:buSzPts val="9300"/>
              <a:buFont typeface="Arial"/>
              <a:buNone/>
              <a:defRPr b="0" i="0" sz="9300" u="none" cap="none" strike="noStrike">
                <a:solidFill>
                  <a:schemeClr val="dk1"/>
                </a:solidFill>
                <a:latin typeface="Calibri"/>
                <a:ea typeface="Calibri"/>
                <a:cs typeface="Calibri"/>
                <a:sym typeface="Calibri"/>
              </a:defRPr>
            </a:lvl3pPr>
            <a:lvl4pPr lvl="3" marR="0" rtl="0" algn="l">
              <a:lnSpc>
                <a:spcPct val="90000"/>
              </a:lnSpc>
              <a:spcBef>
                <a:spcPts val="1900"/>
              </a:spcBef>
              <a:spcAft>
                <a:spcPts val="0"/>
              </a:spcAft>
              <a:buClr>
                <a:schemeClr val="dk1"/>
              </a:buClr>
              <a:buSzPts val="7700"/>
              <a:buFont typeface="Arial"/>
              <a:buNone/>
              <a:defRPr b="0" i="0" sz="7700" u="none" cap="none" strike="noStrike">
                <a:solidFill>
                  <a:schemeClr val="dk1"/>
                </a:solidFill>
                <a:latin typeface="Calibri"/>
                <a:ea typeface="Calibri"/>
                <a:cs typeface="Calibri"/>
                <a:sym typeface="Calibri"/>
              </a:defRPr>
            </a:lvl4pPr>
            <a:lvl5pPr lvl="4" marR="0" rtl="0" algn="l">
              <a:lnSpc>
                <a:spcPct val="90000"/>
              </a:lnSpc>
              <a:spcBef>
                <a:spcPts val="1900"/>
              </a:spcBef>
              <a:spcAft>
                <a:spcPts val="0"/>
              </a:spcAft>
              <a:buClr>
                <a:schemeClr val="dk1"/>
              </a:buClr>
              <a:buSzPts val="7700"/>
              <a:buFont typeface="Arial"/>
              <a:buNone/>
              <a:defRPr b="0" i="0" sz="7700" u="none" cap="none" strike="noStrike">
                <a:solidFill>
                  <a:schemeClr val="dk1"/>
                </a:solidFill>
                <a:latin typeface="Calibri"/>
                <a:ea typeface="Calibri"/>
                <a:cs typeface="Calibri"/>
                <a:sym typeface="Calibri"/>
              </a:defRPr>
            </a:lvl5pPr>
            <a:lvl6pPr lvl="5" marR="0" rtl="0" algn="l">
              <a:lnSpc>
                <a:spcPct val="90000"/>
              </a:lnSpc>
              <a:spcBef>
                <a:spcPts val="1900"/>
              </a:spcBef>
              <a:spcAft>
                <a:spcPts val="0"/>
              </a:spcAft>
              <a:buClr>
                <a:schemeClr val="dk1"/>
              </a:buClr>
              <a:buSzPts val="7700"/>
              <a:buFont typeface="Arial"/>
              <a:buNone/>
              <a:defRPr b="0" i="0" sz="7700" u="none" cap="none" strike="noStrike">
                <a:solidFill>
                  <a:schemeClr val="dk1"/>
                </a:solidFill>
                <a:latin typeface="Calibri"/>
                <a:ea typeface="Calibri"/>
                <a:cs typeface="Calibri"/>
                <a:sym typeface="Calibri"/>
              </a:defRPr>
            </a:lvl6pPr>
            <a:lvl7pPr lvl="6" marR="0" rtl="0" algn="l">
              <a:lnSpc>
                <a:spcPct val="90000"/>
              </a:lnSpc>
              <a:spcBef>
                <a:spcPts val="1900"/>
              </a:spcBef>
              <a:spcAft>
                <a:spcPts val="0"/>
              </a:spcAft>
              <a:buClr>
                <a:schemeClr val="dk1"/>
              </a:buClr>
              <a:buSzPts val="7700"/>
              <a:buFont typeface="Arial"/>
              <a:buNone/>
              <a:defRPr b="0" i="0" sz="7700" u="none" cap="none" strike="noStrike">
                <a:solidFill>
                  <a:schemeClr val="dk1"/>
                </a:solidFill>
                <a:latin typeface="Calibri"/>
                <a:ea typeface="Calibri"/>
                <a:cs typeface="Calibri"/>
                <a:sym typeface="Calibri"/>
              </a:defRPr>
            </a:lvl7pPr>
            <a:lvl8pPr lvl="7" marR="0" rtl="0" algn="l">
              <a:lnSpc>
                <a:spcPct val="90000"/>
              </a:lnSpc>
              <a:spcBef>
                <a:spcPts val="1900"/>
              </a:spcBef>
              <a:spcAft>
                <a:spcPts val="0"/>
              </a:spcAft>
              <a:buClr>
                <a:schemeClr val="dk1"/>
              </a:buClr>
              <a:buSzPts val="7700"/>
              <a:buFont typeface="Arial"/>
              <a:buNone/>
              <a:defRPr b="0" i="0" sz="7700" u="none" cap="none" strike="noStrike">
                <a:solidFill>
                  <a:schemeClr val="dk1"/>
                </a:solidFill>
                <a:latin typeface="Calibri"/>
                <a:ea typeface="Calibri"/>
                <a:cs typeface="Calibri"/>
                <a:sym typeface="Calibri"/>
              </a:defRPr>
            </a:lvl8pPr>
            <a:lvl9pPr lvl="8" marR="0" rtl="0" algn="l">
              <a:lnSpc>
                <a:spcPct val="90000"/>
              </a:lnSpc>
              <a:spcBef>
                <a:spcPts val="1900"/>
              </a:spcBef>
              <a:spcAft>
                <a:spcPts val="0"/>
              </a:spcAft>
              <a:buClr>
                <a:schemeClr val="dk1"/>
              </a:buClr>
              <a:buSzPts val="7700"/>
              <a:buFont typeface="Arial"/>
              <a:buNone/>
              <a:defRPr b="0" i="0" sz="7700" u="none" cap="none" strike="noStrike">
                <a:solidFill>
                  <a:schemeClr val="dk1"/>
                </a:solidFill>
                <a:latin typeface="Calibri"/>
                <a:ea typeface="Calibri"/>
                <a:cs typeface="Calibri"/>
                <a:sym typeface="Calibri"/>
              </a:defRPr>
            </a:lvl9pPr>
          </a:lstStyle>
          <a:p/>
        </p:txBody>
      </p:sp>
      <p:sp>
        <p:nvSpPr>
          <p:cNvPr id="64" name="Google Shape;64;p10"/>
          <p:cNvSpPr txBox="1"/>
          <p:nvPr>
            <p:ph idx="1" type="body"/>
          </p:nvPr>
        </p:nvSpPr>
        <p:spPr>
          <a:xfrm>
            <a:off x="2231720" y="12960000"/>
            <a:ext cx="10449900" cy="24009900"/>
          </a:xfrm>
          <a:prstGeom prst="rect">
            <a:avLst/>
          </a:prstGeom>
          <a:noFill/>
          <a:ln>
            <a:noFill/>
          </a:ln>
        </p:spPr>
        <p:txBody>
          <a:bodyPr anchorCtr="0" anchor="t" bIns="176925" lIns="353950" spcFirstLastPara="1" rIns="353950" wrap="square" tIns="176925">
            <a:normAutofit/>
          </a:bodyPr>
          <a:lstStyle>
            <a:lvl1pPr indent="-228600" lvl="0" marL="457200" algn="l">
              <a:lnSpc>
                <a:spcPct val="90000"/>
              </a:lnSpc>
              <a:spcBef>
                <a:spcPts val="3900"/>
              </a:spcBef>
              <a:spcAft>
                <a:spcPts val="0"/>
              </a:spcAft>
              <a:buClr>
                <a:schemeClr val="dk1"/>
              </a:buClr>
              <a:buSzPts val="6200"/>
              <a:buNone/>
              <a:defRPr sz="6200"/>
            </a:lvl1pPr>
            <a:lvl2pPr indent="-228600" lvl="1" marL="914400" algn="l">
              <a:lnSpc>
                <a:spcPct val="90000"/>
              </a:lnSpc>
              <a:spcBef>
                <a:spcPts val="1900"/>
              </a:spcBef>
              <a:spcAft>
                <a:spcPts val="0"/>
              </a:spcAft>
              <a:buClr>
                <a:schemeClr val="dk1"/>
              </a:buClr>
              <a:buSzPts val="5400"/>
              <a:buNone/>
              <a:defRPr sz="5400"/>
            </a:lvl2pPr>
            <a:lvl3pPr indent="-228600" lvl="2" marL="1371600" algn="l">
              <a:lnSpc>
                <a:spcPct val="90000"/>
              </a:lnSpc>
              <a:spcBef>
                <a:spcPts val="1900"/>
              </a:spcBef>
              <a:spcAft>
                <a:spcPts val="0"/>
              </a:spcAft>
              <a:buClr>
                <a:schemeClr val="dk1"/>
              </a:buClr>
              <a:buSzPts val="4600"/>
              <a:buNone/>
              <a:defRPr sz="4600"/>
            </a:lvl3pPr>
            <a:lvl4pPr indent="-228600" lvl="3" marL="1828800" algn="l">
              <a:lnSpc>
                <a:spcPct val="90000"/>
              </a:lnSpc>
              <a:spcBef>
                <a:spcPts val="1900"/>
              </a:spcBef>
              <a:spcAft>
                <a:spcPts val="0"/>
              </a:spcAft>
              <a:buClr>
                <a:schemeClr val="dk1"/>
              </a:buClr>
              <a:buSzPts val="3900"/>
              <a:buNone/>
              <a:defRPr sz="3900"/>
            </a:lvl4pPr>
            <a:lvl5pPr indent="-228600" lvl="4" marL="2286000" algn="l">
              <a:lnSpc>
                <a:spcPct val="90000"/>
              </a:lnSpc>
              <a:spcBef>
                <a:spcPts val="1900"/>
              </a:spcBef>
              <a:spcAft>
                <a:spcPts val="0"/>
              </a:spcAft>
              <a:buClr>
                <a:schemeClr val="dk1"/>
              </a:buClr>
              <a:buSzPts val="3900"/>
              <a:buNone/>
              <a:defRPr sz="3900"/>
            </a:lvl5pPr>
            <a:lvl6pPr indent="-228600" lvl="5" marL="2743200" algn="l">
              <a:lnSpc>
                <a:spcPct val="90000"/>
              </a:lnSpc>
              <a:spcBef>
                <a:spcPts val="1900"/>
              </a:spcBef>
              <a:spcAft>
                <a:spcPts val="0"/>
              </a:spcAft>
              <a:buClr>
                <a:schemeClr val="dk1"/>
              </a:buClr>
              <a:buSzPts val="3900"/>
              <a:buNone/>
              <a:defRPr sz="3900"/>
            </a:lvl6pPr>
            <a:lvl7pPr indent="-228600" lvl="6" marL="3200400" algn="l">
              <a:lnSpc>
                <a:spcPct val="90000"/>
              </a:lnSpc>
              <a:spcBef>
                <a:spcPts val="1900"/>
              </a:spcBef>
              <a:spcAft>
                <a:spcPts val="0"/>
              </a:spcAft>
              <a:buClr>
                <a:schemeClr val="dk1"/>
              </a:buClr>
              <a:buSzPts val="3900"/>
              <a:buNone/>
              <a:defRPr sz="3900"/>
            </a:lvl7pPr>
            <a:lvl8pPr indent="-228600" lvl="7" marL="3657600" algn="l">
              <a:lnSpc>
                <a:spcPct val="90000"/>
              </a:lnSpc>
              <a:spcBef>
                <a:spcPts val="1900"/>
              </a:spcBef>
              <a:spcAft>
                <a:spcPts val="0"/>
              </a:spcAft>
              <a:buClr>
                <a:schemeClr val="dk1"/>
              </a:buClr>
              <a:buSzPts val="3900"/>
              <a:buNone/>
              <a:defRPr sz="3900"/>
            </a:lvl8pPr>
            <a:lvl9pPr indent="-228600" lvl="8" marL="4114800" algn="l">
              <a:lnSpc>
                <a:spcPct val="90000"/>
              </a:lnSpc>
              <a:spcBef>
                <a:spcPts val="1900"/>
              </a:spcBef>
              <a:spcAft>
                <a:spcPts val="0"/>
              </a:spcAft>
              <a:buClr>
                <a:schemeClr val="dk1"/>
              </a:buClr>
              <a:buSzPts val="3900"/>
              <a:buNone/>
              <a:defRPr sz="3900"/>
            </a:lvl9pPr>
          </a:lstStyle>
          <a:p/>
        </p:txBody>
      </p:sp>
      <p:sp>
        <p:nvSpPr>
          <p:cNvPr id="65" name="Google Shape;65;p10"/>
          <p:cNvSpPr txBox="1"/>
          <p:nvPr>
            <p:ph idx="10" type="dt"/>
          </p:nvPr>
        </p:nvSpPr>
        <p:spPr>
          <a:xfrm>
            <a:off x="2227500" y="40040000"/>
            <a:ext cx="7290000" cy="2300100"/>
          </a:xfrm>
          <a:prstGeom prst="rect">
            <a:avLst/>
          </a:prstGeom>
          <a:noFill/>
          <a:ln>
            <a:noFill/>
          </a:ln>
        </p:spPr>
        <p:txBody>
          <a:bodyPr anchorCtr="0" anchor="ctr" bIns="176925" lIns="353950" spcFirstLastPara="1" rIns="353950" wrap="square" tIns="176925">
            <a:noAutofit/>
          </a:bodyPr>
          <a:lstStyle>
            <a:lvl1pPr lvl="0" algn="l">
              <a:spcBef>
                <a:spcPts val="0"/>
              </a:spcBef>
              <a:spcAft>
                <a:spcPts val="0"/>
              </a:spcAft>
              <a:buSzPts val="5400"/>
              <a:buNone/>
              <a:defRPr/>
            </a:lvl1pPr>
            <a:lvl2pPr lvl="1" algn="l">
              <a:spcBef>
                <a:spcPts val="0"/>
              </a:spcBef>
              <a:spcAft>
                <a:spcPts val="0"/>
              </a:spcAft>
              <a:buSzPts val="5400"/>
              <a:buNone/>
              <a:defRPr/>
            </a:lvl2pPr>
            <a:lvl3pPr lvl="2" algn="l">
              <a:spcBef>
                <a:spcPts val="0"/>
              </a:spcBef>
              <a:spcAft>
                <a:spcPts val="0"/>
              </a:spcAft>
              <a:buSzPts val="5400"/>
              <a:buNone/>
              <a:defRPr/>
            </a:lvl3pPr>
            <a:lvl4pPr lvl="3" algn="l">
              <a:spcBef>
                <a:spcPts val="0"/>
              </a:spcBef>
              <a:spcAft>
                <a:spcPts val="0"/>
              </a:spcAft>
              <a:buSzPts val="5400"/>
              <a:buNone/>
              <a:defRPr/>
            </a:lvl4pPr>
            <a:lvl5pPr lvl="4" algn="l">
              <a:spcBef>
                <a:spcPts val="0"/>
              </a:spcBef>
              <a:spcAft>
                <a:spcPts val="0"/>
              </a:spcAft>
              <a:buSzPts val="5400"/>
              <a:buNone/>
              <a:defRPr/>
            </a:lvl5pPr>
            <a:lvl6pPr lvl="5" algn="l">
              <a:spcBef>
                <a:spcPts val="0"/>
              </a:spcBef>
              <a:spcAft>
                <a:spcPts val="0"/>
              </a:spcAft>
              <a:buSzPts val="5400"/>
              <a:buNone/>
              <a:defRPr/>
            </a:lvl6pPr>
            <a:lvl7pPr lvl="6" algn="l">
              <a:spcBef>
                <a:spcPts val="0"/>
              </a:spcBef>
              <a:spcAft>
                <a:spcPts val="0"/>
              </a:spcAft>
              <a:buSzPts val="5400"/>
              <a:buNone/>
              <a:defRPr/>
            </a:lvl7pPr>
            <a:lvl8pPr lvl="7" algn="l">
              <a:spcBef>
                <a:spcPts val="0"/>
              </a:spcBef>
              <a:spcAft>
                <a:spcPts val="0"/>
              </a:spcAft>
              <a:buSzPts val="5400"/>
              <a:buNone/>
              <a:defRPr/>
            </a:lvl8pPr>
            <a:lvl9pPr lvl="8" algn="l">
              <a:spcBef>
                <a:spcPts val="0"/>
              </a:spcBef>
              <a:spcAft>
                <a:spcPts val="0"/>
              </a:spcAft>
              <a:buSzPts val="5400"/>
              <a:buNone/>
              <a:defRPr/>
            </a:lvl9pPr>
          </a:lstStyle>
          <a:p/>
        </p:txBody>
      </p:sp>
      <p:sp>
        <p:nvSpPr>
          <p:cNvPr id="66" name="Google Shape;66;p10"/>
          <p:cNvSpPr txBox="1"/>
          <p:nvPr>
            <p:ph idx="11" type="ftr"/>
          </p:nvPr>
        </p:nvSpPr>
        <p:spPr>
          <a:xfrm>
            <a:off x="10732500" y="40040000"/>
            <a:ext cx="10935000" cy="2300100"/>
          </a:xfrm>
          <a:prstGeom prst="rect">
            <a:avLst/>
          </a:prstGeom>
          <a:noFill/>
          <a:ln>
            <a:noFill/>
          </a:ln>
        </p:spPr>
        <p:txBody>
          <a:bodyPr anchorCtr="0" anchor="ctr" bIns="176925" lIns="353950" spcFirstLastPara="1" rIns="353950" wrap="square" tIns="176925">
            <a:noAutofit/>
          </a:bodyPr>
          <a:lstStyle>
            <a:lvl1pPr lvl="0" algn="ctr">
              <a:spcBef>
                <a:spcPts val="0"/>
              </a:spcBef>
              <a:spcAft>
                <a:spcPts val="0"/>
              </a:spcAft>
              <a:buSzPts val="5400"/>
              <a:buNone/>
              <a:defRPr/>
            </a:lvl1pPr>
            <a:lvl2pPr lvl="1" algn="l">
              <a:spcBef>
                <a:spcPts val="0"/>
              </a:spcBef>
              <a:spcAft>
                <a:spcPts val="0"/>
              </a:spcAft>
              <a:buSzPts val="5400"/>
              <a:buNone/>
              <a:defRPr/>
            </a:lvl2pPr>
            <a:lvl3pPr lvl="2" algn="l">
              <a:spcBef>
                <a:spcPts val="0"/>
              </a:spcBef>
              <a:spcAft>
                <a:spcPts val="0"/>
              </a:spcAft>
              <a:buSzPts val="5400"/>
              <a:buNone/>
              <a:defRPr/>
            </a:lvl3pPr>
            <a:lvl4pPr lvl="3" algn="l">
              <a:spcBef>
                <a:spcPts val="0"/>
              </a:spcBef>
              <a:spcAft>
                <a:spcPts val="0"/>
              </a:spcAft>
              <a:buSzPts val="5400"/>
              <a:buNone/>
              <a:defRPr/>
            </a:lvl4pPr>
            <a:lvl5pPr lvl="4" algn="l">
              <a:spcBef>
                <a:spcPts val="0"/>
              </a:spcBef>
              <a:spcAft>
                <a:spcPts val="0"/>
              </a:spcAft>
              <a:buSzPts val="5400"/>
              <a:buNone/>
              <a:defRPr/>
            </a:lvl5pPr>
            <a:lvl6pPr lvl="5" algn="l">
              <a:spcBef>
                <a:spcPts val="0"/>
              </a:spcBef>
              <a:spcAft>
                <a:spcPts val="0"/>
              </a:spcAft>
              <a:buSzPts val="5400"/>
              <a:buNone/>
              <a:defRPr/>
            </a:lvl6pPr>
            <a:lvl7pPr lvl="6" algn="l">
              <a:spcBef>
                <a:spcPts val="0"/>
              </a:spcBef>
              <a:spcAft>
                <a:spcPts val="0"/>
              </a:spcAft>
              <a:buSzPts val="5400"/>
              <a:buNone/>
              <a:defRPr/>
            </a:lvl7pPr>
            <a:lvl8pPr lvl="7" algn="l">
              <a:spcBef>
                <a:spcPts val="0"/>
              </a:spcBef>
              <a:spcAft>
                <a:spcPts val="0"/>
              </a:spcAft>
              <a:buSzPts val="5400"/>
              <a:buNone/>
              <a:defRPr/>
            </a:lvl8pPr>
            <a:lvl9pPr lvl="8" algn="l">
              <a:spcBef>
                <a:spcPts val="0"/>
              </a:spcBef>
              <a:spcAft>
                <a:spcPts val="0"/>
              </a:spcAft>
              <a:buSzPts val="5400"/>
              <a:buNone/>
              <a:defRPr/>
            </a:lvl9pPr>
          </a:lstStyle>
          <a:p/>
        </p:txBody>
      </p:sp>
      <p:sp>
        <p:nvSpPr>
          <p:cNvPr id="67" name="Google Shape;67;p10"/>
          <p:cNvSpPr txBox="1"/>
          <p:nvPr>
            <p:ph idx="12" type="sldNum"/>
          </p:nvPr>
        </p:nvSpPr>
        <p:spPr>
          <a:xfrm>
            <a:off x="22882500" y="40040000"/>
            <a:ext cx="7290000" cy="2300100"/>
          </a:xfrm>
          <a:prstGeom prst="rect">
            <a:avLst/>
          </a:prstGeom>
          <a:noFill/>
          <a:ln>
            <a:noFill/>
          </a:ln>
        </p:spPr>
        <p:txBody>
          <a:bodyPr anchorCtr="0" anchor="ctr" bIns="176925" lIns="353950" spcFirstLastPara="1" rIns="353950" wrap="square" tIns="1769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227500" y="2300000"/>
            <a:ext cx="27945000" cy="8349900"/>
          </a:xfrm>
          <a:prstGeom prst="rect">
            <a:avLst/>
          </a:prstGeom>
          <a:noFill/>
          <a:ln>
            <a:noFill/>
          </a:ln>
        </p:spPr>
        <p:txBody>
          <a:bodyPr anchorCtr="0" anchor="ctr" bIns="176925" lIns="353950" spcFirstLastPara="1" rIns="353950" wrap="square" tIns="176925">
            <a:normAutofit/>
          </a:bodyPr>
          <a:lstStyle>
            <a:lvl1pPr lvl="0" marR="0" rtl="0" algn="l">
              <a:lnSpc>
                <a:spcPct val="90000"/>
              </a:lnSpc>
              <a:spcBef>
                <a:spcPts val="0"/>
              </a:spcBef>
              <a:spcAft>
                <a:spcPts val="0"/>
              </a:spcAft>
              <a:buClr>
                <a:schemeClr val="dk1"/>
              </a:buClr>
              <a:buSzPts val="17000"/>
              <a:buFont typeface="Calibri"/>
              <a:buNone/>
              <a:defRPr b="0" i="0" sz="17000" u="none" cap="none" strike="noStrike">
                <a:solidFill>
                  <a:schemeClr val="dk1"/>
                </a:solidFill>
                <a:latin typeface="Calibri"/>
                <a:ea typeface="Calibri"/>
                <a:cs typeface="Calibri"/>
                <a:sym typeface="Calibri"/>
              </a:defRPr>
            </a:lvl1pPr>
            <a:lvl2pPr lvl="1">
              <a:spcBef>
                <a:spcPts val="0"/>
              </a:spcBef>
              <a:spcAft>
                <a:spcPts val="0"/>
              </a:spcAft>
              <a:buSzPts val="5400"/>
              <a:buNone/>
              <a:defRPr sz="7000"/>
            </a:lvl2pPr>
            <a:lvl3pPr lvl="2">
              <a:spcBef>
                <a:spcPts val="0"/>
              </a:spcBef>
              <a:spcAft>
                <a:spcPts val="0"/>
              </a:spcAft>
              <a:buSzPts val="5400"/>
              <a:buNone/>
              <a:defRPr sz="7000"/>
            </a:lvl3pPr>
            <a:lvl4pPr lvl="3">
              <a:spcBef>
                <a:spcPts val="0"/>
              </a:spcBef>
              <a:spcAft>
                <a:spcPts val="0"/>
              </a:spcAft>
              <a:buSzPts val="5400"/>
              <a:buNone/>
              <a:defRPr sz="7000"/>
            </a:lvl4pPr>
            <a:lvl5pPr lvl="4">
              <a:spcBef>
                <a:spcPts val="0"/>
              </a:spcBef>
              <a:spcAft>
                <a:spcPts val="0"/>
              </a:spcAft>
              <a:buSzPts val="5400"/>
              <a:buNone/>
              <a:defRPr sz="7000"/>
            </a:lvl5pPr>
            <a:lvl6pPr lvl="5">
              <a:spcBef>
                <a:spcPts val="0"/>
              </a:spcBef>
              <a:spcAft>
                <a:spcPts val="0"/>
              </a:spcAft>
              <a:buSzPts val="5400"/>
              <a:buNone/>
              <a:defRPr sz="7000"/>
            </a:lvl6pPr>
            <a:lvl7pPr lvl="6">
              <a:spcBef>
                <a:spcPts val="0"/>
              </a:spcBef>
              <a:spcAft>
                <a:spcPts val="0"/>
              </a:spcAft>
              <a:buSzPts val="5400"/>
              <a:buNone/>
              <a:defRPr sz="7000"/>
            </a:lvl7pPr>
            <a:lvl8pPr lvl="7">
              <a:spcBef>
                <a:spcPts val="0"/>
              </a:spcBef>
              <a:spcAft>
                <a:spcPts val="0"/>
              </a:spcAft>
              <a:buSzPts val="5400"/>
              <a:buNone/>
              <a:defRPr sz="7000"/>
            </a:lvl8pPr>
            <a:lvl9pPr lvl="8">
              <a:spcBef>
                <a:spcPts val="0"/>
              </a:spcBef>
              <a:spcAft>
                <a:spcPts val="0"/>
              </a:spcAft>
              <a:buSzPts val="5400"/>
              <a:buNone/>
              <a:defRPr sz="7000"/>
            </a:lvl9pPr>
          </a:lstStyle>
          <a:p/>
        </p:txBody>
      </p:sp>
      <p:sp>
        <p:nvSpPr>
          <p:cNvPr id="7" name="Google Shape;7;p1"/>
          <p:cNvSpPr txBox="1"/>
          <p:nvPr>
            <p:ph idx="1" type="body"/>
          </p:nvPr>
        </p:nvSpPr>
        <p:spPr>
          <a:xfrm>
            <a:off x="2227500" y="11500000"/>
            <a:ext cx="27945000" cy="27410100"/>
          </a:xfrm>
          <a:prstGeom prst="rect">
            <a:avLst/>
          </a:prstGeom>
          <a:noFill/>
          <a:ln>
            <a:noFill/>
          </a:ln>
        </p:spPr>
        <p:txBody>
          <a:bodyPr anchorCtr="0" anchor="t" bIns="176925" lIns="353950" spcFirstLastPara="1" rIns="353950" wrap="square" tIns="176925">
            <a:normAutofit/>
          </a:bodyPr>
          <a:lstStyle>
            <a:lvl1pPr indent="-914400" lvl="0" marL="457200" marR="0" rtl="0" algn="l">
              <a:lnSpc>
                <a:spcPct val="90000"/>
              </a:lnSpc>
              <a:spcBef>
                <a:spcPts val="3900"/>
              </a:spcBef>
              <a:spcAft>
                <a:spcPts val="0"/>
              </a:spcAft>
              <a:buClr>
                <a:schemeClr val="dk1"/>
              </a:buClr>
              <a:buSzPts val="10800"/>
              <a:buFont typeface="Arial"/>
              <a:buChar char="•"/>
              <a:defRPr b="0" i="0" sz="10800" u="none" cap="none" strike="noStrike">
                <a:solidFill>
                  <a:schemeClr val="dk1"/>
                </a:solidFill>
                <a:latin typeface="Calibri"/>
                <a:ea typeface="Calibri"/>
                <a:cs typeface="Calibri"/>
                <a:sym typeface="Calibri"/>
              </a:defRPr>
            </a:lvl1pPr>
            <a:lvl2pPr indent="-819150" lvl="1" marL="914400" marR="0" rtl="0" algn="l">
              <a:lnSpc>
                <a:spcPct val="90000"/>
              </a:lnSpc>
              <a:spcBef>
                <a:spcPts val="1900"/>
              </a:spcBef>
              <a:spcAft>
                <a:spcPts val="0"/>
              </a:spcAft>
              <a:buClr>
                <a:schemeClr val="dk1"/>
              </a:buClr>
              <a:buSzPts val="9300"/>
              <a:buFont typeface="Arial"/>
              <a:buChar char="•"/>
              <a:defRPr b="0" i="0" sz="9300" u="none" cap="none" strike="noStrike">
                <a:solidFill>
                  <a:schemeClr val="dk1"/>
                </a:solidFill>
                <a:latin typeface="Calibri"/>
                <a:ea typeface="Calibri"/>
                <a:cs typeface="Calibri"/>
                <a:sym typeface="Calibri"/>
              </a:defRPr>
            </a:lvl2pPr>
            <a:lvl3pPr indent="-717550" lvl="2" marL="1371600" marR="0" rtl="0" algn="l">
              <a:lnSpc>
                <a:spcPct val="90000"/>
              </a:lnSpc>
              <a:spcBef>
                <a:spcPts val="1900"/>
              </a:spcBef>
              <a:spcAft>
                <a:spcPts val="0"/>
              </a:spcAft>
              <a:buClr>
                <a:schemeClr val="dk1"/>
              </a:buClr>
              <a:buSzPts val="7700"/>
              <a:buFont typeface="Arial"/>
              <a:buChar char="•"/>
              <a:defRPr b="0" i="0" sz="7700" u="none" cap="none" strike="noStrike">
                <a:solidFill>
                  <a:schemeClr val="dk1"/>
                </a:solidFill>
                <a:latin typeface="Calibri"/>
                <a:ea typeface="Calibri"/>
                <a:cs typeface="Calibri"/>
                <a:sym typeface="Calibri"/>
              </a:defRPr>
            </a:lvl3pPr>
            <a:lvl4pPr indent="-673100" lvl="3" marL="1828800" marR="0" rtl="0" algn="l">
              <a:lnSpc>
                <a:spcPct val="90000"/>
              </a:lnSpc>
              <a:spcBef>
                <a:spcPts val="1900"/>
              </a:spcBef>
              <a:spcAft>
                <a:spcPts val="0"/>
              </a:spcAft>
              <a:buClr>
                <a:schemeClr val="dk1"/>
              </a:buClr>
              <a:buSzPts val="7000"/>
              <a:buFont typeface="Arial"/>
              <a:buChar char="•"/>
              <a:defRPr b="0" i="0" sz="7000" u="none" cap="none" strike="noStrike">
                <a:solidFill>
                  <a:schemeClr val="dk1"/>
                </a:solidFill>
                <a:latin typeface="Calibri"/>
                <a:ea typeface="Calibri"/>
                <a:cs typeface="Calibri"/>
                <a:sym typeface="Calibri"/>
              </a:defRPr>
            </a:lvl4pPr>
            <a:lvl5pPr indent="-673100" lvl="4" marL="2286000" marR="0" rtl="0" algn="l">
              <a:lnSpc>
                <a:spcPct val="90000"/>
              </a:lnSpc>
              <a:spcBef>
                <a:spcPts val="1900"/>
              </a:spcBef>
              <a:spcAft>
                <a:spcPts val="0"/>
              </a:spcAft>
              <a:buClr>
                <a:schemeClr val="dk1"/>
              </a:buClr>
              <a:buSzPts val="7000"/>
              <a:buFont typeface="Arial"/>
              <a:buChar char="•"/>
              <a:defRPr b="0" i="0" sz="7000" u="none" cap="none" strike="noStrike">
                <a:solidFill>
                  <a:schemeClr val="dk1"/>
                </a:solidFill>
                <a:latin typeface="Calibri"/>
                <a:ea typeface="Calibri"/>
                <a:cs typeface="Calibri"/>
                <a:sym typeface="Calibri"/>
              </a:defRPr>
            </a:lvl5pPr>
            <a:lvl6pPr indent="-673100" lvl="5" marL="2743200" marR="0" rtl="0" algn="l">
              <a:lnSpc>
                <a:spcPct val="90000"/>
              </a:lnSpc>
              <a:spcBef>
                <a:spcPts val="1900"/>
              </a:spcBef>
              <a:spcAft>
                <a:spcPts val="0"/>
              </a:spcAft>
              <a:buClr>
                <a:schemeClr val="dk1"/>
              </a:buClr>
              <a:buSzPts val="7000"/>
              <a:buFont typeface="Arial"/>
              <a:buChar char="•"/>
              <a:defRPr b="0" i="0" sz="7000" u="none" cap="none" strike="noStrike">
                <a:solidFill>
                  <a:schemeClr val="dk1"/>
                </a:solidFill>
                <a:latin typeface="Calibri"/>
                <a:ea typeface="Calibri"/>
                <a:cs typeface="Calibri"/>
                <a:sym typeface="Calibri"/>
              </a:defRPr>
            </a:lvl6pPr>
            <a:lvl7pPr indent="-673100" lvl="6" marL="3200400" marR="0" rtl="0" algn="l">
              <a:lnSpc>
                <a:spcPct val="90000"/>
              </a:lnSpc>
              <a:spcBef>
                <a:spcPts val="1900"/>
              </a:spcBef>
              <a:spcAft>
                <a:spcPts val="0"/>
              </a:spcAft>
              <a:buClr>
                <a:schemeClr val="dk1"/>
              </a:buClr>
              <a:buSzPts val="7000"/>
              <a:buFont typeface="Arial"/>
              <a:buChar char="•"/>
              <a:defRPr b="0" i="0" sz="7000" u="none" cap="none" strike="noStrike">
                <a:solidFill>
                  <a:schemeClr val="dk1"/>
                </a:solidFill>
                <a:latin typeface="Calibri"/>
                <a:ea typeface="Calibri"/>
                <a:cs typeface="Calibri"/>
                <a:sym typeface="Calibri"/>
              </a:defRPr>
            </a:lvl7pPr>
            <a:lvl8pPr indent="-673100" lvl="7" marL="3657600" marR="0" rtl="0" algn="l">
              <a:lnSpc>
                <a:spcPct val="90000"/>
              </a:lnSpc>
              <a:spcBef>
                <a:spcPts val="1900"/>
              </a:spcBef>
              <a:spcAft>
                <a:spcPts val="0"/>
              </a:spcAft>
              <a:buClr>
                <a:schemeClr val="dk1"/>
              </a:buClr>
              <a:buSzPts val="7000"/>
              <a:buFont typeface="Arial"/>
              <a:buChar char="•"/>
              <a:defRPr b="0" i="0" sz="7000" u="none" cap="none" strike="noStrike">
                <a:solidFill>
                  <a:schemeClr val="dk1"/>
                </a:solidFill>
                <a:latin typeface="Calibri"/>
                <a:ea typeface="Calibri"/>
                <a:cs typeface="Calibri"/>
                <a:sym typeface="Calibri"/>
              </a:defRPr>
            </a:lvl8pPr>
            <a:lvl9pPr indent="-673100" lvl="8" marL="4114800" marR="0" rtl="0" algn="l">
              <a:lnSpc>
                <a:spcPct val="90000"/>
              </a:lnSpc>
              <a:spcBef>
                <a:spcPts val="1900"/>
              </a:spcBef>
              <a:spcAft>
                <a:spcPts val="0"/>
              </a:spcAft>
              <a:buClr>
                <a:schemeClr val="dk1"/>
              </a:buClr>
              <a:buSzPts val="7000"/>
              <a:buFont typeface="Arial"/>
              <a:buChar char="•"/>
              <a:defRPr b="0" i="0" sz="70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2227500" y="40040000"/>
            <a:ext cx="7290000" cy="2300100"/>
          </a:xfrm>
          <a:prstGeom prst="rect">
            <a:avLst/>
          </a:prstGeom>
          <a:noFill/>
          <a:ln>
            <a:noFill/>
          </a:ln>
        </p:spPr>
        <p:txBody>
          <a:bodyPr anchorCtr="0" anchor="ctr" bIns="176925" lIns="353950" spcFirstLastPara="1" rIns="353950" wrap="square" tIns="176925">
            <a:noAutofit/>
          </a:bodyPr>
          <a:lstStyle>
            <a:lvl1pPr lvl="0" marR="0" rtl="0" algn="l">
              <a:spcBef>
                <a:spcPts val="0"/>
              </a:spcBef>
              <a:spcAft>
                <a:spcPts val="0"/>
              </a:spcAft>
              <a:buSzPts val="5400"/>
              <a:buNone/>
              <a:defRPr b="0" i="0" sz="4600" u="none" cap="none" strike="noStrike">
                <a:solidFill>
                  <a:srgbClr val="888888"/>
                </a:solidFill>
                <a:latin typeface="Calibri"/>
                <a:ea typeface="Calibri"/>
                <a:cs typeface="Calibri"/>
                <a:sym typeface="Calibri"/>
              </a:defRPr>
            </a:lvl1pPr>
            <a:lvl2pPr lvl="1" marR="0" rtl="0" algn="l">
              <a:spcBef>
                <a:spcPts val="0"/>
              </a:spcBef>
              <a:spcAft>
                <a:spcPts val="0"/>
              </a:spcAft>
              <a:buSzPts val="5400"/>
              <a:buNone/>
              <a:defRPr b="0" i="0" sz="7000" u="none" cap="none" strike="noStrike">
                <a:solidFill>
                  <a:schemeClr val="dk1"/>
                </a:solidFill>
                <a:latin typeface="Calibri"/>
                <a:ea typeface="Calibri"/>
                <a:cs typeface="Calibri"/>
                <a:sym typeface="Calibri"/>
              </a:defRPr>
            </a:lvl2pPr>
            <a:lvl3pPr lvl="2" marR="0" rtl="0" algn="l">
              <a:spcBef>
                <a:spcPts val="0"/>
              </a:spcBef>
              <a:spcAft>
                <a:spcPts val="0"/>
              </a:spcAft>
              <a:buSzPts val="5400"/>
              <a:buNone/>
              <a:defRPr b="0" i="0" sz="7000" u="none" cap="none" strike="noStrike">
                <a:solidFill>
                  <a:schemeClr val="dk1"/>
                </a:solidFill>
                <a:latin typeface="Calibri"/>
                <a:ea typeface="Calibri"/>
                <a:cs typeface="Calibri"/>
                <a:sym typeface="Calibri"/>
              </a:defRPr>
            </a:lvl3pPr>
            <a:lvl4pPr lvl="3" marR="0" rtl="0" algn="l">
              <a:spcBef>
                <a:spcPts val="0"/>
              </a:spcBef>
              <a:spcAft>
                <a:spcPts val="0"/>
              </a:spcAft>
              <a:buSzPts val="5400"/>
              <a:buNone/>
              <a:defRPr b="0" i="0" sz="7000" u="none" cap="none" strike="noStrike">
                <a:solidFill>
                  <a:schemeClr val="dk1"/>
                </a:solidFill>
                <a:latin typeface="Calibri"/>
                <a:ea typeface="Calibri"/>
                <a:cs typeface="Calibri"/>
                <a:sym typeface="Calibri"/>
              </a:defRPr>
            </a:lvl4pPr>
            <a:lvl5pPr lvl="4" marR="0" rtl="0" algn="l">
              <a:spcBef>
                <a:spcPts val="0"/>
              </a:spcBef>
              <a:spcAft>
                <a:spcPts val="0"/>
              </a:spcAft>
              <a:buSzPts val="5400"/>
              <a:buNone/>
              <a:defRPr b="0" i="0" sz="7000" u="none" cap="none" strike="noStrike">
                <a:solidFill>
                  <a:schemeClr val="dk1"/>
                </a:solidFill>
                <a:latin typeface="Calibri"/>
                <a:ea typeface="Calibri"/>
                <a:cs typeface="Calibri"/>
                <a:sym typeface="Calibri"/>
              </a:defRPr>
            </a:lvl5pPr>
            <a:lvl6pPr lvl="5" marR="0" rtl="0" algn="l">
              <a:spcBef>
                <a:spcPts val="0"/>
              </a:spcBef>
              <a:spcAft>
                <a:spcPts val="0"/>
              </a:spcAft>
              <a:buSzPts val="5400"/>
              <a:buNone/>
              <a:defRPr b="0" i="0" sz="7000" u="none" cap="none" strike="noStrike">
                <a:solidFill>
                  <a:schemeClr val="dk1"/>
                </a:solidFill>
                <a:latin typeface="Calibri"/>
                <a:ea typeface="Calibri"/>
                <a:cs typeface="Calibri"/>
                <a:sym typeface="Calibri"/>
              </a:defRPr>
            </a:lvl6pPr>
            <a:lvl7pPr lvl="6" marR="0" rtl="0" algn="l">
              <a:spcBef>
                <a:spcPts val="0"/>
              </a:spcBef>
              <a:spcAft>
                <a:spcPts val="0"/>
              </a:spcAft>
              <a:buSzPts val="5400"/>
              <a:buNone/>
              <a:defRPr b="0" i="0" sz="7000" u="none" cap="none" strike="noStrike">
                <a:solidFill>
                  <a:schemeClr val="dk1"/>
                </a:solidFill>
                <a:latin typeface="Calibri"/>
                <a:ea typeface="Calibri"/>
                <a:cs typeface="Calibri"/>
                <a:sym typeface="Calibri"/>
              </a:defRPr>
            </a:lvl7pPr>
            <a:lvl8pPr lvl="7" marR="0" rtl="0" algn="l">
              <a:spcBef>
                <a:spcPts val="0"/>
              </a:spcBef>
              <a:spcAft>
                <a:spcPts val="0"/>
              </a:spcAft>
              <a:buSzPts val="5400"/>
              <a:buNone/>
              <a:defRPr b="0" i="0" sz="7000" u="none" cap="none" strike="noStrike">
                <a:solidFill>
                  <a:schemeClr val="dk1"/>
                </a:solidFill>
                <a:latin typeface="Calibri"/>
                <a:ea typeface="Calibri"/>
                <a:cs typeface="Calibri"/>
                <a:sym typeface="Calibri"/>
              </a:defRPr>
            </a:lvl8pPr>
            <a:lvl9pPr lvl="8" marR="0" rtl="0" algn="l">
              <a:spcBef>
                <a:spcPts val="0"/>
              </a:spcBef>
              <a:spcAft>
                <a:spcPts val="0"/>
              </a:spcAft>
              <a:buSzPts val="5400"/>
              <a:buNone/>
              <a:defRPr b="0" i="0" sz="70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10732500" y="40040000"/>
            <a:ext cx="10935000" cy="2300100"/>
          </a:xfrm>
          <a:prstGeom prst="rect">
            <a:avLst/>
          </a:prstGeom>
          <a:noFill/>
          <a:ln>
            <a:noFill/>
          </a:ln>
        </p:spPr>
        <p:txBody>
          <a:bodyPr anchorCtr="0" anchor="ctr" bIns="176925" lIns="353950" spcFirstLastPara="1" rIns="353950" wrap="square" tIns="176925">
            <a:noAutofit/>
          </a:bodyPr>
          <a:lstStyle>
            <a:lvl1pPr lvl="0" marR="0" rtl="0" algn="ctr">
              <a:spcBef>
                <a:spcPts val="0"/>
              </a:spcBef>
              <a:spcAft>
                <a:spcPts val="0"/>
              </a:spcAft>
              <a:buSzPts val="5400"/>
              <a:buNone/>
              <a:defRPr b="0" i="0" sz="4600" u="none" cap="none" strike="noStrike">
                <a:solidFill>
                  <a:srgbClr val="888888"/>
                </a:solidFill>
                <a:latin typeface="Calibri"/>
                <a:ea typeface="Calibri"/>
                <a:cs typeface="Calibri"/>
                <a:sym typeface="Calibri"/>
              </a:defRPr>
            </a:lvl1pPr>
            <a:lvl2pPr lvl="1" marR="0" rtl="0" algn="l">
              <a:spcBef>
                <a:spcPts val="0"/>
              </a:spcBef>
              <a:spcAft>
                <a:spcPts val="0"/>
              </a:spcAft>
              <a:buSzPts val="5400"/>
              <a:buNone/>
              <a:defRPr b="0" i="0" sz="7000" u="none" cap="none" strike="noStrike">
                <a:solidFill>
                  <a:schemeClr val="dk1"/>
                </a:solidFill>
                <a:latin typeface="Calibri"/>
                <a:ea typeface="Calibri"/>
                <a:cs typeface="Calibri"/>
                <a:sym typeface="Calibri"/>
              </a:defRPr>
            </a:lvl2pPr>
            <a:lvl3pPr lvl="2" marR="0" rtl="0" algn="l">
              <a:spcBef>
                <a:spcPts val="0"/>
              </a:spcBef>
              <a:spcAft>
                <a:spcPts val="0"/>
              </a:spcAft>
              <a:buSzPts val="5400"/>
              <a:buNone/>
              <a:defRPr b="0" i="0" sz="7000" u="none" cap="none" strike="noStrike">
                <a:solidFill>
                  <a:schemeClr val="dk1"/>
                </a:solidFill>
                <a:latin typeface="Calibri"/>
                <a:ea typeface="Calibri"/>
                <a:cs typeface="Calibri"/>
                <a:sym typeface="Calibri"/>
              </a:defRPr>
            </a:lvl3pPr>
            <a:lvl4pPr lvl="3" marR="0" rtl="0" algn="l">
              <a:spcBef>
                <a:spcPts val="0"/>
              </a:spcBef>
              <a:spcAft>
                <a:spcPts val="0"/>
              </a:spcAft>
              <a:buSzPts val="5400"/>
              <a:buNone/>
              <a:defRPr b="0" i="0" sz="7000" u="none" cap="none" strike="noStrike">
                <a:solidFill>
                  <a:schemeClr val="dk1"/>
                </a:solidFill>
                <a:latin typeface="Calibri"/>
                <a:ea typeface="Calibri"/>
                <a:cs typeface="Calibri"/>
                <a:sym typeface="Calibri"/>
              </a:defRPr>
            </a:lvl4pPr>
            <a:lvl5pPr lvl="4" marR="0" rtl="0" algn="l">
              <a:spcBef>
                <a:spcPts val="0"/>
              </a:spcBef>
              <a:spcAft>
                <a:spcPts val="0"/>
              </a:spcAft>
              <a:buSzPts val="5400"/>
              <a:buNone/>
              <a:defRPr b="0" i="0" sz="7000" u="none" cap="none" strike="noStrike">
                <a:solidFill>
                  <a:schemeClr val="dk1"/>
                </a:solidFill>
                <a:latin typeface="Calibri"/>
                <a:ea typeface="Calibri"/>
                <a:cs typeface="Calibri"/>
                <a:sym typeface="Calibri"/>
              </a:defRPr>
            </a:lvl5pPr>
            <a:lvl6pPr lvl="5" marR="0" rtl="0" algn="l">
              <a:spcBef>
                <a:spcPts val="0"/>
              </a:spcBef>
              <a:spcAft>
                <a:spcPts val="0"/>
              </a:spcAft>
              <a:buSzPts val="5400"/>
              <a:buNone/>
              <a:defRPr b="0" i="0" sz="7000" u="none" cap="none" strike="noStrike">
                <a:solidFill>
                  <a:schemeClr val="dk1"/>
                </a:solidFill>
                <a:latin typeface="Calibri"/>
                <a:ea typeface="Calibri"/>
                <a:cs typeface="Calibri"/>
                <a:sym typeface="Calibri"/>
              </a:defRPr>
            </a:lvl6pPr>
            <a:lvl7pPr lvl="6" marR="0" rtl="0" algn="l">
              <a:spcBef>
                <a:spcPts val="0"/>
              </a:spcBef>
              <a:spcAft>
                <a:spcPts val="0"/>
              </a:spcAft>
              <a:buSzPts val="5400"/>
              <a:buNone/>
              <a:defRPr b="0" i="0" sz="7000" u="none" cap="none" strike="noStrike">
                <a:solidFill>
                  <a:schemeClr val="dk1"/>
                </a:solidFill>
                <a:latin typeface="Calibri"/>
                <a:ea typeface="Calibri"/>
                <a:cs typeface="Calibri"/>
                <a:sym typeface="Calibri"/>
              </a:defRPr>
            </a:lvl7pPr>
            <a:lvl8pPr lvl="7" marR="0" rtl="0" algn="l">
              <a:spcBef>
                <a:spcPts val="0"/>
              </a:spcBef>
              <a:spcAft>
                <a:spcPts val="0"/>
              </a:spcAft>
              <a:buSzPts val="5400"/>
              <a:buNone/>
              <a:defRPr b="0" i="0" sz="7000" u="none" cap="none" strike="noStrike">
                <a:solidFill>
                  <a:schemeClr val="dk1"/>
                </a:solidFill>
                <a:latin typeface="Calibri"/>
                <a:ea typeface="Calibri"/>
                <a:cs typeface="Calibri"/>
                <a:sym typeface="Calibri"/>
              </a:defRPr>
            </a:lvl8pPr>
            <a:lvl9pPr lvl="8" marR="0" rtl="0" algn="l">
              <a:spcBef>
                <a:spcPts val="0"/>
              </a:spcBef>
              <a:spcAft>
                <a:spcPts val="0"/>
              </a:spcAft>
              <a:buSzPts val="5400"/>
              <a:buNone/>
              <a:defRPr b="0" i="0" sz="70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22882500" y="40040000"/>
            <a:ext cx="7290000" cy="2300100"/>
          </a:xfrm>
          <a:prstGeom prst="rect">
            <a:avLst/>
          </a:prstGeom>
          <a:noFill/>
          <a:ln>
            <a:noFill/>
          </a:ln>
        </p:spPr>
        <p:txBody>
          <a:bodyPr anchorCtr="0" anchor="ctr" bIns="176925" lIns="353950" spcFirstLastPara="1" rIns="353950" wrap="square" tIns="176925">
            <a:noAutofit/>
          </a:bodyPr>
          <a:lstStyle>
            <a:lvl1pPr indent="0" lvl="0" marL="0" marR="0" rtl="0" algn="r">
              <a:spcBef>
                <a:spcPts val="0"/>
              </a:spcBef>
              <a:buNone/>
              <a:defRPr b="0" i="0" sz="4600" u="none" cap="none" strike="noStrike">
                <a:solidFill>
                  <a:srgbClr val="888888"/>
                </a:solidFill>
                <a:latin typeface="Calibri"/>
                <a:ea typeface="Calibri"/>
                <a:cs typeface="Calibri"/>
                <a:sym typeface="Calibri"/>
              </a:defRPr>
            </a:lvl1pPr>
            <a:lvl2pPr indent="0" lvl="1" marL="0" marR="0" rtl="0" algn="r">
              <a:spcBef>
                <a:spcPts val="0"/>
              </a:spcBef>
              <a:buNone/>
              <a:defRPr b="0" i="0" sz="4600" u="none" cap="none" strike="noStrike">
                <a:solidFill>
                  <a:srgbClr val="888888"/>
                </a:solidFill>
                <a:latin typeface="Calibri"/>
                <a:ea typeface="Calibri"/>
                <a:cs typeface="Calibri"/>
                <a:sym typeface="Calibri"/>
              </a:defRPr>
            </a:lvl2pPr>
            <a:lvl3pPr indent="0" lvl="2" marL="0" marR="0" rtl="0" algn="r">
              <a:spcBef>
                <a:spcPts val="0"/>
              </a:spcBef>
              <a:buNone/>
              <a:defRPr b="0" i="0" sz="4600" u="none" cap="none" strike="noStrike">
                <a:solidFill>
                  <a:srgbClr val="888888"/>
                </a:solidFill>
                <a:latin typeface="Calibri"/>
                <a:ea typeface="Calibri"/>
                <a:cs typeface="Calibri"/>
                <a:sym typeface="Calibri"/>
              </a:defRPr>
            </a:lvl3pPr>
            <a:lvl4pPr indent="0" lvl="3" marL="0" marR="0" rtl="0" algn="r">
              <a:spcBef>
                <a:spcPts val="0"/>
              </a:spcBef>
              <a:buNone/>
              <a:defRPr b="0" i="0" sz="4600" u="none" cap="none" strike="noStrike">
                <a:solidFill>
                  <a:srgbClr val="888888"/>
                </a:solidFill>
                <a:latin typeface="Calibri"/>
                <a:ea typeface="Calibri"/>
                <a:cs typeface="Calibri"/>
                <a:sym typeface="Calibri"/>
              </a:defRPr>
            </a:lvl4pPr>
            <a:lvl5pPr indent="0" lvl="4" marL="0" marR="0" rtl="0" algn="r">
              <a:spcBef>
                <a:spcPts val="0"/>
              </a:spcBef>
              <a:buNone/>
              <a:defRPr b="0" i="0" sz="4600" u="none" cap="none" strike="noStrike">
                <a:solidFill>
                  <a:srgbClr val="888888"/>
                </a:solidFill>
                <a:latin typeface="Calibri"/>
                <a:ea typeface="Calibri"/>
                <a:cs typeface="Calibri"/>
                <a:sym typeface="Calibri"/>
              </a:defRPr>
            </a:lvl5pPr>
            <a:lvl6pPr indent="0" lvl="5" marL="0" marR="0" rtl="0" algn="r">
              <a:spcBef>
                <a:spcPts val="0"/>
              </a:spcBef>
              <a:buNone/>
              <a:defRPr b="0" i="0" sz="4600" u="none" cap="none" strike="noStrike">
                <a:solidFill>
                  <a:srgbClr val="888888"/>
                </a:solidFill>
                <a:latin typeface="Calibri"/>
                <a:ea typeface="Calibri"/>
                <a:cs typeface="Calibri"/>
                <a:sym typeface="Calibri"/>
              </a:defRPr>
            </a:lvl6pPr>
            <a:lvl7pPr indent="0" lvl="6" marL="0" marR="0" rtl="0" algn="r">
              <a:spcBef>
                <a:spcPts val="0"/>
              </a:spcBef>
              <a:buNone/>
              <a:defRPr b="0" i="0" sz="4600" u="none" cap="none" strike="noStrike">
                <a:solidFill>
                  <a:srgbClr val="888888"/>
                </a:solidFill>
                <a:latin typeface="Calibri"/>
                <a:ea typeface="Calibri"/>
                <a:cs typeface="Calibri"/>
                <a:sym typeface="Calibri"/>
              </a:defRPr>
            </a:lvl7pPr>
            <a:lvl8pPr indent="0" lvl="7" marL="0" marR="0" rtl="0" algn="r">
              <a:spcBef>
                <a:spcPts val="0"/>
              </a:spcBef>
              <a:buNone/>
              <a:defRPr b="0" i="0" sz="4600" u="none" cap="none" strike="noStrike">
                <a:solidFill>
                  <a:srgbClr val="888888"/>
                </a:solidFill>
                <a:latin typeface="Calibri"/>
                <a:ea typeface="Calibri"/>
                <a:cs typeface="Calibri"/>
                <a:sym typeface="Calibri"/>
              </a:defRPr>
            </a:lvl8pPr>
            <a:lvl9pPr indent="0" lvl="8" marL="0" marR="0" rtl="0" algn="r">
              <a:spcBef>
                <a:spcPts val="0"/>
              </a:spcBef>
              <a:buNone/>
              <a:defRPr b="0" i="0" sz="4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 Id="rId4" Type="http://schemas.openxmlformats.org/officeDocument/2006/relationships/hyperlink" Target="https://www.ufpe.br/documents/40070/848544/abntnbr6023.pdf/092b145a-7dce-4b97-8514-364793d8877e" TargetMode="External"/><Relationship Id="rId5"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7E0000"/>
        </a:solidFill>
      </p:bgPr>
    </p:bg>
    <p:spTree>
      <p:nvGrpSpPr>
        <p:cNvPr id="83" name="Shape 83"/>
        <p:cNvGrpSpPr/>
        <p:nvPr/>
      </p:nvGrpSpPr>
      <p:grpSpPr>
        <a:xfrm>
          <a:off x="0" y="0"/>
          <a:ext cx="0" cy="0"/>
          <a:chOff x="0" y="0"/>
          <a:chExt cx="0" cy="0"/>
        </a:xfrm>
      </p:grpSpPr>
      <p:sp>
        <p:nvSpPr>
          <p:cNvPr id="84" name="Google Shape;84;p13"/>
          <p:cNvSpPr/>
          <p:nvPr/>
        </p:nvSpPr>
        <p:spPr>
          <a:xfrm>
            <a:off x="481203" y="6649569"/>
            <a:ext cx="31437600" cy="35542800"/>
          </a:xfrm>
          <a:prstGeom prst="roundRect">
            <a:avLst>
              <a:gd fmla="val 1901" name="adj"/>
            </a:avLst>
          </a:prstGeom>
          <a:solidFill>
            <a:srgbClr val="F5F5F5"/>
          </a:solidFill>
          <a:ln>
            <a:noFill/>
          </a:ln>
        </p:spPr>
        <p:txBody>
          <a:bodyPr anchorCtr="0" anchor="ctr" bIns="176925" lIns="353950" spcFirstLastPara="1" rIns="353950" wrap="square" tIns="176925">
            <a:noAutofit/>
          </a:bodyPr>
          <a:lstStyle/>
          <a:p>
            <a:pPr indent="0" lvl="0" marL="0" marR="0" rtl="0" algn="ctr">
              <a:spcBef>
                <a:spcPts val="0"/>
              </a:spcBef>
              <a:spcAft>
                <a:spcPts val="0"/>
              </a:spcAft>
              <a:buNone/>
            </a:pPr>
            <a:r>
              <a:t/>
            </a:r>
            <a:endParaRPr sz="5000">
              <a:solidFill>
                <a:schemeClr val="dk1"/>
              </a:solidFill>
            </a:endParaRPr>
          </a:p>
        </p:txBody>
      </p:sp>
      <p:sp>
        <p:nvSpPr>
          <p:cNvPr id="85" name="Google Shape;85;p13"/>
          <p:cNvSpPr/>
          <p:nvPr/>
        </p:nvSpPr>
        <p:spPr>
          <a:xfrm>
            <a:off x="1181200" y="29148176"/>
            <a:ext cx="12771000" cy="1459800"/>
          </a:xfrm>
          <a:prstGeom prst="roundRect">
            <a:avLst>
              <a:gd fmla="val 16667" name="adj"/>
            </a:avLst>
          </a:prstGeom>
          <a:solidFill>
            <a:srgbClr val="FFC000"/>
          </a:solidFill>
          <a:ln>
            <a:noFill/>
          </a:ln>
        </p:spPr>
        <p:txBody>
          <a:bodyPr anchorCtr="0" anchor="ctr" bIns="176925" lIns="353950" spcFirstLastPara="1" rIns="353950" wrap="square" tIns="176925">
            <a:noAutofit/>
          </a:bodyPr>
          <a:lstStyle/>
          <a:p>
            <a:pPr indent="0" lvl="0" marL="0" marR="0" rtl="0" algn="ctr">
              <a:spcBef>
                <a:spcPts val="0"/>
              </a:spcBef>
              <a:spcAft>
                <a:spcPts val="0"/>
              </a:spcAft>
              <a:buNone/>
            </a:pPr>
            <a:r>
              <a:t/>
            </a:r>
            <a:endParaRPr b="0" i="0" sz="7000" u="none" cap="none" strike="noStrike">
              <a:solidFill>
                <a:schemeClr val="lt1"/>
              </a:solidFill>
              <a:latin typeface="Calibri"/>
              <a:ea typeface="Calibri"/>
              <a:cs typeface="Calibri"/>
              <a:sym typeface="Calibri"/>
            </a:endParaRPr>
          </a:p>
        </p:txBody>
      </p:sp>
      <p:sp>
        <p:nvSpPr>
          <p:cNvPr id="86" name="Google Shape;86;p13"/>
          <p:cNvSpPr/>
          <p:nvPr/>
        </p:nvSpPr>
        <p:spPr>
          <a:xfrm>
            <a:off x="1181200" y="7497672"/>
            <a:ext cx="13769100" cy="1459800"/>
          </a:xfrm>
          <a:prstGeom prst="roundRect">
            <a:avLst>
              <a:gd fmla="val 16667" name="adj"/>
            </a:avLst>
          </a:prstGeom>
          <a:solidFill>
            <a:srgbClr val="FFC000"/>
          </a:solidFill>
          <a:ln>
            <a:noFill/>
          </a:ln>
        </p:spPr>
        <p:txBody>
          <a:bodyPr anchorCtr="0" anchor="ctr" bIns="176925" lIns="353950" spcFirstLastPara="1" rIns="353950" wrap="square" tIns="176925">
            <a:noAutofit/>
          </a:bodyPr>
          <a:lstStyle/>
          <a:p>
            <a:pPr indent="0" lvl="0" marL="0" marR="0" rtl="0" algn="ctr">
              <a:spcBef>
                <a:spcPts val="0"/>
              </a:spcBef>
              <a:spcAft>
                <a:spcPts val="0"/>
              </a:spcAft>
              <a:buNone/>
            </a:pPr>
            <a:r>
              <a:t/>
            </a:r>
            <a:endParaRPr sz="7000">
              <a:solidFill>
                <a:schemeClr val="lt1"/>
              </a:solidFill>
              <a:latin typeface="Calibri"/>
              <a:ea typeface="Calibri"/>
              <a:cs typeface="Calibri"/>
              <a:sym typeface="Calibri"/>
            </a:endParaRPr>
          </a:p>
        </p:txBody>
      </p:sp>
      <p:sp>
        <p:nvSpPr>
          <p:cNvPr id="87" name="Google Shape;87;p13"/>
          <p:cNvSpPr txBox="1"/>
          <p:nvPr/>
        </p:nvSpPr>
        <p:spPr>
          <a:xfrm>
            <a:off x="1181191" y="7497675"/>
            <a:ext cx="6943500" cy="1281000"/>
          </a:xfrm>
          <a:prstGeom prst="rect">
            <a:avLst/>
          </a:prstGeom>
          <a:noFill/>
          <a:ln>
            <a:noFill/>
          </a:ln>
        </p:spPr>
        <p:txBody>
          <a:bodyPr anchorCtr="0" anchor="t" bIns="176925" lIns="353950" spcFirstLastPara="1" rIns="353950" wrap="square" tIns="176925">
            <a:spAutoFit/>
          </a:bodyPr>
          <a:lstStyle/>
          <a:p>
            <a:pPr indent="0" lvl="0" marL="0" marR="0" rtl="0" algn="l">
              <a:spcBef>
                <a:spcPts val="0"/>
              </a:spcBef>
              <a:spcAft>
                <a:spcPts val="0"/>
              </a:spcAft>
              <a:buNone/>
            </a:pPr>
            <a:r>
              <a:rPr b="1" lang="pt-BR" sz="6000">
                <a:solidFill>
                  <a:schemeClr val="dk1"/>
                </a:solidFill>
                <a:latin typeface="Arial"/>
                <a:ea typeface="Arial"/>
                <a:cs typeface="Arial"/>
                <a:sym typeface="Arial"/>
              </a:rPr>
              <a:t>Introdução</a:t>
            </a:r>
            <a:endParaRPr sz="6000"/>
          </a:p>
        </p:txBody>
      </p:sp>
      <p:sp>
        <p:nvSpPr>
          <p:cNvPr id="88" name="Google Shape;88;p13"/>
          <p:cNvSpPr txBox="1"/>
          <p:nvPr/>
        </p:nvSpPr>
        <p:spPr>
          <a:xfrm>
            <a:off x="1314199" y="29326875"/>
            <a:ext cx="9981300" cy="1281000"/>
          </a:xfrm>
          <a:prstGeom prst="rect">
            <a:avLst/>
          </a:prstGeom>
          <a:noFill/>
          <a:ln>
            <a:noFill/>
          </a:ln>
        </p:spPr>
        <p:txBody>
          <a:bodyPr anchorCtr="0" anchor="t" bIns="176925" lIns="353950" spcFirstLastPara="1" rIns="353950" wrap="square" tIns="176925">
            <a:spAutoFit/>
          </a:bodyPr>
          <a:lstStyle/>
          <a:p>
            <a:pPr indent="0" lvl="0" marL="0" marR="0" rtl="0" algn="l">
              <a:spcBef>
                <a:spcPts val="0"/>
              </a:spcBef>
              <a:spcAft>
                <a:spcPts val="0"/>
              </a:spcAft>
              <a:buNone/>
            </a:pPr>
            <a:r>
              <a:rPr b="1" lang="pt-BR" sz="6000">
                <a:solidFill>
                  <a:schemeClr val="dk1"/>
                </a:solidFill>
                <a:latin typeface="Arial"/>
                <a:ea typeface="Arial"/>
                <a:cs typeface="Arial"/>
                <a:sym typeface="Arial"/>
              </a:rPr>
              <a:t>M</a:t>
            </a:r>
            <a:r>
              <a:rPr b="1" lang="pt-BR" sz="6000">
                <a:solidFill>
                  <a:schemeClr val="dk1"/>
                </a:solidFill>
              </a:rPr>
              <a:t>ateriais e Métodos</a:t>
            </a:r>
            <a:endParaRPr sz="6000"/>
          </a:p>
        </p:txBody>
      </p:sp>
      <p:sp>
        <p:nvSpPr>
          <p:cNvPr id="89" name="Google Shape;89;p13"/>
          <p:cNvSpPr txBox="1"/>
          <p:nvPr/>
        </p:nvSpPr>
        <p:spPr>
          <a:xfrm>
            <a:off x="1579863" y="10425001"/>
            <a:ext cx="13769100" cy="1127100"/>
          </a:xfrm>
          <a:prstGeom prst="rect">
            <a:avLst/>
          </a:prstGeom>
          <a:noFill/>
          <a:ln>
            <a:noFill/>
          </a:ln>
        </p:spPr>
        <p:txBody>
          <a:bodyPr anchorCtr="0" anchor="t" bIns="176925" lIns="353950" spcFirstLastPara="1" rIns="353950" wrap="square" tIns="176925">
            <a:spAutoFit/>
          </a:bodyPr>
          <a:lstStyle/>
          <a:p>
            <a:pPr indent="0" lvl="0" marL="0" marR="0" rtl="0" algn="l">
              <a:spcBef>
                <a:spcPts val="0"/>
              </a:spcBef>
              <a:spcAft>
                <a:spcPts val="0"/>
              </a:spcAft>
              <a:buNone/>
            </a:pPr>
            <a:r>
              <a:t/>
            </a:r>
            <a:endParaRPr sz="5000">
              <a:solidFill>
                <a:schemeClr val="dk1"/>
              </a:solidFill>
            </a:endParaRPr>
          </a:p>
        </p:txBody>
      </p:sp>
      <p:grpSp>
        <p:nvGrpSpPr>
          <p:cNvPr id="90" name="Google Shape;90;p13"/>
          <p:cNvGrpSpPr/>
          <p:nvPr/>
        </p:nvGrpSpPr>
        <p:grpSpPr>
          <a:xfrm>
            <a:off x="15421470" y="8861317"/>
            <a:ext cx="15942015" cy="18365081"/>
            <a:chOff x="5701100" y="1685575"/>
            <a:chExt cx="5998877" cy="2915463"/>
          </a:xfrm>
        </p:grpSpPr>
        <p:sp>
          <p:nvSpPr>
            <p:cNvPr id="91" name="Google Shape;91;p13"/>
            <p:cNvSpPr/>
            <p:nvPr/>
          </p:nvSpPr>
          <p:spPr>
            <a:xfrm>
              <a:off x="7447725" y="1685575"/>
              <a:ext cx="942300" cy="461700"/>
            </a:xfrm>
            <a:prstGeom prst="rect">
              <a:avLst/>
            </a:prstGeom>
            <a:solidFill>
              <a:srgbClr val="D9D9D9"/>
            </a:solidFill>
            <a:ln cap="flat" cmpd="sng" w="28575">
              <a:solidFill>
                <a:srgbClr val="1155CC"/>
              </a:solidFill>
              <a:prstDash val="solid"/>
              <a:round/>
              <a:headEnd len="sm" w="sm" type="none"/>
              <a:tailEnd len="sm" w="sm" type="none"/>
            </a:ln>
          </p:spPr>
          <p:txBody>
            <a:bodyPr anchorCtr="0" anchor="ctr" bIns="353950" lIns="353950" spcFirstLastPara="1" rIns="353950" wrap="square" tIns="353950">
              <a:noAutofit/>
            </a:bodyPr>
            <a:lstStyle/>
            <a:p>
              <a:pPr indent="0" lvl="0" marL="0" rtl="0" algn="l">
                <a:spcBef>
                  <a:spcPts val="0"/>
                </a:spcBef>
                <a:spcAft>
                  <a:spcPts val="0"/>
                </a:spcAft>
                <a:buNone/>
              </a:pPr>
              <a:r>
                <a:rPr lang="pt-BR" sz="5400"/>
                <a:t>BASE</a:t>
              </a:r>
              <a:endParaRPr sz="5400"/>
            </a:p>
          </p:txBody>
        </p:sp>
        <p:sp>
          <p:nvSpPr>
            <p:cNvPr id="92" name="Google Shape;92;p13"/>
            <p:cNvSpPr/>
            <p:nvPr/>
          </p:nvSpPr>
          <p:spPr>
            <a:xfrm>
              <a:off x="8772877" y="1685575"/>
              <a:ext cx="2927100" cy="461700"/>
            </a:xfrm>
            <a:prstGeom prst="rect">
              <a:avLst/>
            </a:prstGeom>
            <a:solidFill>
              <a:srgbClr val="3C78D8"/>
            </a:solidFill>
            <a:ln>
              <a:noFill/>
            </a:ln>
          </p:spPr>
          <p:txBody>
            <a:bodyPr anchorCtr="0" anchor="ctr" bIns="353950" lIns="353950" spcFirstLastPara="1" rIns="353950" wrap="square" tIns="353950">
              <a:noAutofit/>
            </a:bodyPr>
            <a:lstStyle/>
            <a:p>
              <a:pPr indent="0" lvl="0" marL="0" rtl="0" algn="l">
                <a:spcBef>
                  <a:spcPts val="0"/>
                </a:spcBef>
                <a:spcAft>
                  <a:spcPts val="0"/>
                </a:spcAft>
                <a:buNone/>
              </a:pPr>
              <a:r>
                <a:rPr lang="pt-BR" sz="5400"/>
                <a:t>Palavras-chave: XXX, YYY e ZZZ “and”</a:t>
              </a:r>
              <a:endParaRPr sz="5400"/>
            </a:p>
          </p:txBody>
        </p:sp>
        <p:sp>
          <p:nvSpPr>
            <p:cNvPr id="93" name="Google Shape;93;p13"/>
            <p:cNvSpPr/>
            <p:nvPr/>
          </p:nvSpPr>
          <p:spPr>
            <a:xfrm>
              <a:off x="9028975" y="2229000"/>
              <a:ext cx="1541700" cy="385800"/>
            </a:xfrm>
            <a:prstGeom prst="rect">
              <a:avLst/>
            </a:prstGeom>
            <a:solidFill>
              <a:srgbClr val="3C78D8"/>
            </a:solidFill>
            <a:ln>
              <a:noFill/>
            </a:ln>
          </p:spPr>
          <p:txBody>
            <a:bodyPr anchorCtr="0" anchor="ctr" bIns="353950" lIns="353950" spcFirstLastPara="1" rIns="353950" wrap="square" tIns="353950">
              <a:noAutofit/>
            </a:bodyPr>
            <a:lstStyle/>
            <a:p>
              <a:pPr indent="0" lvl="0" marL="0" rtl="0" algn="l">
                <a:spcBef>
                  <a:spcPts val="0"/>
                </a:spcBef>
                <a:spcAft>
                  <a:spcPts val="0"/>
                </a:spcAft>
                <a:buNone/>
              </a:pPr>
              <a:r>
                <a:rPr lang="pt-BR" sz="5400"/>
                <a:t>Primeira triagem</a:t>
              </a:r>
              <a:endParaRPr sz="5400"/>
            </a:p>
          </p:txBody>
        </p:sp>
        <p:cxnSp>
          <p:nvCxnSpPr>
            <p:cNvPr id="94" name="Google Shape;94;p13"/>
            <p:cNvCxnSpPr>
              <a:stCxn id="91" idx="3"/>
              <a:endCxn id="92" idx="1"/>
            </p:cNvCxnSpPr>
            <p:nvPr/>
          </p:nvCxnSpPr>
          <p:spPr>
            <a:xfrm>
              <a:off x="8390025" y="1916425"/>
              <a:ext cx="382800" cy="0"/>
            </a:xfrm>
            <a:prstGeom prst="straightConnector1">
              <a:avLst/>
            </a:prstGeom>
            <a:noFill/>
            <a:ln cap="flat" cmpd="sng" w="28575">
              <a:solidFill>
                <a:schemeClr val="dk2"/>
              </a:solidFill>
              <a:prstDash val="solid"/>
              <a:round/>
              <a:headEnd len="med" w="med" type="none"/>
              <a:tailEnd len="med" w="med" type="triangle"/>
            </a:ln>
          </p:spPr>
        </p:cxnSp>
        <p:sp>
          <p:nvSpPr>
            <p:cNvPr id="95" name="Google Shape;95;p13"/>
            <p:cNvSpPr/>
            <p:nvPr/>
          </p:nvSpPr>
          <p:spPr>
            <a:xfrm>
              <a:off x="5701100" y="3256238"/>
              <a:ext cx="2600100" cy="649200"/>
            </a:xfrm>
            <a:prstGeom prst="rect">
              <a:avLst/>
            </a:prstGeom>
            <a:solidFill>
              <a:srgbClr val="A4C2F4"/>
            </a:solidFill>
            <a:ln>
              <a:noFill/>
            </a:ln>
          </p:spPr>
          <p:txBody>
            <a:bodyPr anchorCtr="0" anchor="ctr" bIns="353950" lIns="353950" spcFirstLastPara="1" rIns="353950" wrap="square" tIns="353950">
              <a:noAutofit/>
            </a:bodyPr>
            <a:lstStyle/>
            <a:p>
              <a:pPr indent="0" lvl="0" marL="0" rtl="0" algn="l">
                <a:spcBef>
                  <a:spcPts val="0"/>
                </a:spcBef>
                <a:spcAft>
                  <a:spcPts val="0"/>
                </a:spcAft>
                <a:buNone/>
              </a:pPr>
              <a:r>
                <a:rPr lang="pt-BR" sz="5400"/>
                <a:t>Exclusão do artigos de revisões de literatura, meta-análise e estudos piloto.</a:t>
              </a:r>
              <a:endParaRPr sz="5400"/>
            </a:p>
          </p:txBody>
        </p:sp>
        <p:sp>
          <p:nvSpPr>
            <p:cNvPr id="96" name="Google Shape;96;p13"/>
            <p:cNvSpPr/>
            <p:nvPr/>
          </p:nvSpPr>
          <p:spPr>
            <a:xfrm>
              <a:off x="6460775" y="2356700"/>
              <a:ext cx="1828200" cy="649200"/>
            </a:xfrm>
            <a:prstGeom prst="rect">
              <a:avLst/>
            </a:prstGeom>
            <a:solidFill>
              <a:srgbClr val="6D9EEB"/>
            </a:solidFill>
            <a:ln>
              <a:noFill/>
            </a:ln>
          </p:spPr>
          <p:txBody>
            <a:bodyPr anchorCtr="0" anchor="ctr" bIns="353950" lIns="353950" spcFirstLastPara="1" rIns="353950" wrap="square" tIns="353950">
              <a:noAutofit/>
            </a:bodyPr>
            <a:lstStyle/>
            <a:p>
              <a:pPr indent="0" lvl="0" marL="0" rtl="0" algn="l">
                <a:spcBef>
                  <a:spcPts val="0"/>
                </a:spcBef>
                <a:spcAft>
                  <a:spcPts val="0"/>
                </a:spcAft>
                <a:buNone/>
              </a:pPr>
              <a:r>
                <a:rPr lang="pt-BR" sz="5400"/>
                <a:t>Artigos</a:t>
              </a:r>
              <a:r>
                <a:rPr lang="pt-BR" sz="5400"/>
                <a:t> em inglês e publicados de ANO1 a ANO 2</a:t>
              </a:r>
              <a:endParaRPr sz="5400"/>
            </a:p>
          </p:txBody>
        </p:sp>
        <p:sp>
          <p:nvSpPr>
            <p:cNvPr id="97" name="Google Shape;97;p13"/>
            <p:cNvSpPr/>
            <p:nvPr/>
          </p:nvSpPr>
          <p:spPr>
            <a:xfrm>
              <a:off x="9028900" y="2841850"/>
              <a:ext cx="1541700" cy="385800"/>
            </a:xfrm>
            <a:prstGeom prst="rect">
              <a:avLst/>
            </a:prstGeom>
            <a:solidFill>
              <a:srgbClr val="6D9EEB"/>
            </a:solidFill>
            <a:ln>
              <a:noFill/>
            </a:ln>
          </p:spPr>
          <p:txBody>
            <a:bodyPr anchorCtr="0" anchor="ctr" bIns="353950" lIns="353950" spcFirstLastPara="1" rIns="353950" wrap="square" tIns="353950">
              <a:noAutofit/>
            </a:bodyPr>
            <a:lstStyle/>
            <a:p>
              <a:pPr indent="0" lvl="0" marL="0" rtl="0" algn="l">
                <a:spcBef>
                  <a:spcPts val="0"/>
                </a:spcBef>
                <a:spcAft>
                  <a:spcPts val="0"/>
                </a:spcAft>
                <a:buNone/>
              </a:pPr>
              <a:r>
                <a:rPr lang="pt-BR" sz="5400"/>
                <a:t>Segunda triagem</a:t>
              </a:r>
              <a:endParaRPr sz="5400"/>
            </a:p>
          </p:txBody>
        </p:sp>
        <p:sp>
          <p:nvSpPr>
            <p:cNvPr id="98" name="Google Shape;98;p13"/>
            <p:cNvSpPr/>
            <p:nvPr/>
          </p:nvSpPr>
          <p:spPr>
            <a:xfrm>
              <a:off x="6221650" y="4139338"/>
              <a:ext cx="4719600" cy="461700"/>
            </a:xfrm>
            <a:prstGeom prst="rect">
              <a:avLst/>
            </a:prstGeom>
            <a:solidFill>
              <a:srgbClr val="C9DAF8"/>
            </a:solidFill>
            <a:ln cap="flat" cmpd="sng" w="28575">
              <a:solidFill>
                <a:srgbClr val="4A86E8"/>
              </a:solidFill>
              <a:prstDash val="solid"/>
              <a:round/>
              <a:headEnd len="sm" w="sm" type="none"/>
              <a:tailEnd len="sm" w="sm" type="none"/>
            </a:ln>
          </p:spPr>
          <p:txBody>
            <a:bodyPr anchorCtr="0" anchor="ctr" bIns="353950" lIns="353950" spcFirstLastPara="1" rIns="353950" wrap="square" tIns="353950">
              <a:noAutofit/>
            </a:bodyPr>
            <a:lstStyle/>
            <a:p>
              <a:pPr indent="0" lvl="0" marL="0" rtl="0" algn="l">
                <a:spcBef>
                  <a:spcPts val="0"/>
                </a:spcBef>
                <a:spcAft>
                  <a:spcPts val="0"/>
                </a:spcAft>
                <a:buNone/>
              </a:pPr>
              <a:r>
                <a:rPr lang="pt-BR" sz="5400">
                  <a:solidFill>
                    <a:schemeClr val="dk1"/>
                  </a:solidFill>
                </a:rPr>
                <a:t>Selecionados artigos para leitura integral relacionados ao tema</a:t>
              </a:r>
              <a:endParaRPr sz="5400"/>
            </a:p>
          </p:txBody>
        </p:sp>
        <p:cxnSp>
          <p:nvCxnSpPr>
            <p:cNvPr id="99" name="Google Shape;99;p13"/>
            <p:cNvCxnSpPr>
              <a:endCxn id="98" idx="0"/>
            </p:cNvCxnSpPr>
            <p:nvPr/>
          </p:nvCxnSpPr>
          <p:spPr>
            <a:xfrm flipH="1">
              <a:off x="8581450" y="1922938"/>
              <a:ext cx="6000" cy="2216400"/>
            </a:xfrm>
            <a:prstGeom prst="straightConnector1">
              <a:avLst/>
            </a:prstGeom>
            <a:noFill/>
            <a:ln cap="flat" cmpd="sng" w="28575">
              <a:solidFill>
                <a:schemeClr val="dk2"/>
              </a:solidFill>
              <a:prstDash val="solid"/>
              <a:round/>
              <a:headEnd len="med" w="med" type="none"/>
              <a:tailEnd len="med" w="med" type="none"/>
            </a:ln>
          </p:spPr>
        </p:cxnSp>
        <p:cxnSp>
          <p:nvCxnSpPr>
            <p:cNvPr id="100" name="Google Shape;100;p13"/>
            <p:cNvCxnSpPr>
              <a:stCxn id="96" idx="3"/>
            </p:cNvCxnSpPr>
            <p:nvPr/>
          </p:nvCxnSpPr>
          <p:spPr>
            <a:xfrm flipH="1" rot="10800000">
              <a:off x="8288975" y="2674700"/>
              <a:ext cx="286200" cy="6600"/>
            </a:xfrm>
            <a:prstGeom prst="straightConnector1">
              <a:avLst/>
            </a:prstGeom>
            <a:noFill/>
            <a:ln cap="flat" cmpd="sng" w="28575">
              <a:solidFill>
                <a:schemeClr val="dk2"/>
              </a:solidFill>
              <a:prstDash val="solid"/>
              <a:round/>
              <a:headEnd len="med" w="med" type="none"/>
              <a:tailEnd len="med" w="med" type="triangle"/>
            </a:ln>
          </p:spPr>
        </p:cxnSp>
        <p:cxnSp>
          <p:nvCxnSpPr>
            <p:cNvPr id="101" name="Google Shape;101;p13"/>
            <p:cNvCxnSpPr>
              <a:endCxn id="93" idx="1"/>
            </p:cNvCxnSpPr>
            <p:nvPr/>
          </p:nvCxnSpPr>
          <p:spPr>
            <a:xfrm flipH="1" rot="10800000">
              <a:off x="8575375" y="2421900"/>
              <a:ext cx="453600" cy="5100"/>
            </a:xfrm>
            <a:prstGeom prst="straightConnector1">
              <a:avLst/>
            </a:prstGeom>
            <a:noFill/>
            <a:ln cap="flat" cmpd="sng" w="28575">
              <a:solidFill>
                <a:schemeClr val="dk2"/>
              </a:solidFill>
              <a:prstDash val="solid"/>
              <a:round/>
              <a:headEnd len="med" w="med" type="none"/>
              <a:tailEnd len="med" w="med" type="triangle"/>
            </a:ln>
          </p:spPr>
        </p:cxnSp>
        <p:cxnSp>
          <p:nvCxnSpPr>
            <p:cNvPr id="102" name="Google Shape;102;p13"/>
            <p:cNvCxnSpPr/>
            <p:nvPr/>
          </p:nvCxnSpPr>
          <p:spPr>
            <a:xfrm flipH="1" rot="10800000">
              <a:off x="8575247" y="3017816"/>
              <a:ext cx="453600" cy="5100"/>
            </a:xfrm>
            <a:prstGeom prst="straightConnector1">
              <a:avLst/>
            </a:prstGeom>
            <a:noFill/>
            <a:ln cap="flat" cmpd="sng" w="28575">
              <a:solidFill>
                <a:schemeClr val="dk2"/>
              </a:solidFill>
              <a:prstDash val="solid"/>
              <a:round/>
              <a:headEnd len="med" w="med" type="none"/>
              <a:tailEnd len="med" w="med" type="triangle"/>
            </a:ln>
          </p:spPr>
        </p:cxnSp>
        <p:cxnSp>
          <p:nvCxnSpPr>
            <p:cNvPr id="103" name="Google Shape;103;p13"/>
            <p:cNvCxnSpPr/>
            <p:nvPr/>
          </p:nvCxnSpPr>
          <p:spPr>
            <a:xfrm flipH="1" rot="10800000">
              <a:off x="8301202" y="3537126"/>
              <a:ext cx="286200" cy="6600"/>
            </a:xfrm>
            <a:prstGeom prst="straightConnector1">
              <a:avLst/>
            </a:prstGeom>
            <a:noFill/>
            <a:ln cap="flat" cmpd="sng" w="28575">
              <a:solidFill>
                <a:schemeClr val="dk2"/>
              </a:solidFill>
              <a:prstDash val="solid"/>
              <a:round/>
              <a:headEnd len="med" w="med" type="none"/>
              <a:tailEnd len="med" w="med" type="triangle"/>
            </a:ln>
          </p:spPr>
        </p:cxnSp>
        <p:sp>
          <p:nvSpPr>
            <p:cNvPr id="104" name="Google Shape;104;p13"/>
            <p:cNvSpPr/>
            <p:nvPr/>
          </p:nvSpPr>
          <p:spPr>
            <a:xfrm>
              <a:off x="9028900" y="3630500"/>
              <a:ext cx="1541700" cy="385800"/>
            </a:xfrm>
            <a:prstGeom prst="rect">
              <a:avLst/>
            </a:prstGeom>
            <a:solidFill>
              <a:srgbClr val="A4C2F4"/>
            </a:solidFill>
            <a:ln>
              <a:noFill/>
            </a:ln>
          </p:spPr>
          <p:txBody>
            <a:bodyPr anchorCtr="0" anchor="ctr" bIns="353950" lIns="353950" spcFirstLastPara="1" rIns="353950" wrap="square" tIns="353950">
              <a:noAutofit/>
            </a:bodyPr>
            <a:lstStyle/>
            <a:p>
              <a:pPr indent="0" lvl="0" marL="0" rtl="0" algn="l">
                <a:spcBef>
                  <a:spcPts val="0"/>
                </a:spcBef>
                <a:spcAft>
                  <a:spcPts val="0"/>
                </a:spcAft>
                <a:buNone/>
              </a:pPr>
              <a:r>
                <a:rPr lang="pt-BR" sz="5400"/>
                <a:t>Terceira triagem</a:t>
              </a:r>
              <a:endParaRPr sz="5400"/>
            </a:p>
          </p:txBody>
        </p:sp>
        <p:cxnSp>
          <p:nvCxnSpPr>
            <p:cNvPr id="105" name="Google Shape;105;p13"/>
            <p:cNvCxnSpPr/>
            <p:nvPr/>
          </p:nvCxnSpPr>
          <p:spPr>
            <a:xfrm flipH="1" rot="10800000">
              <a:off x="8575247" y="3806473"/>
              <a:ext cx="453600" cy="5100"/>
            </a:xfrm>
            <a:prstGeom prst="straightConnector1">
              <a:avLst/>
            </a:prstGeom>
            <a:noFill/>
            <a:ln cap="flat" cmpd="sng" w="28575">
              <a:solidFill>
                <a:schemeClr val="dk2"/>
              </a:solidFill>
              <a:prstDash val="solid"/>
              <a:round/>
              <a:headEnd len="med" w="med" type="none"/>
              <a:tailEnd len="med" w="med" type="triangle"/>
            </a:ln>
          </p:spPr>
        </p:cxnSp>
      </p:grpSp>
      <p:sp>
        <p:nvSpPr>
          <p:cNvPr id="106" name="Google Shape;106;p13"/>
          <p:cNvSpPr/>
          <p:nvPr/>
        </p:nvSpPr>
        <p:spPr>
          <a:xfrm>
            <a:off x="480900" y="343600"/>
            <a:ext cx="31437600" cy="5623800"/>
          </a:xfrm>
          <a:prstGeom prst="roundRect">
            <a:avLst>
              <a:gd fmla="val 0" name="adj"/>
            </a:avLst>
          </a:prstGeom>
          <a:solidFill>
            <a:srgbClr val="F5F5F5"/>
          </a:solidFill>
          <a:ln>
            <a:noFill/>
          </a:ln>
        </p:spPr>
        <p:txBody>
          <a:bodyPr anchorCtr="0" anchor="ctr" bIns="176925" lIns="353950" spcFirstLastPara="1" rIns="353950" wrap="square" tIns="176925">
            <a:noAutofit/>
          </a:bodyPr>
          <a:lstStyle/>
          <a:p>
            <a:pPr indent="0" lvl="0" marL="0" marR="0" rtl="0" algn="ctr">
              <a:spcBef>
                <a:spcPts val="0"/>
              </a:spcBef>
              <a:spcAft>
                <a:spcPts val="0"/>
              </a:spcAft>
              <a:buNone/>
            </a:pPr>
            <a:r>
              <a:t/>
            </a:r>
            <a:endParaRPr b="0" i="0" sz="7000" u="none" cap="none" strike="noStrike">
              <a:solidFill>
                <a:schemeClr val="lt1"/>
              </a:solidFill>
              <a:latin typeface="Calibri"/>
              <a:ea typeface="Calibri"/>
              <a:cs typeface="Calibri"/>
              <a:sym typeface="Calibri"/>
            </a:endParaRPr>
          </a:p>
        </p:txBody>
      </p:sp>
      <p:sp>
        <p:nvSpPr>
          <p:cNvPr id="107" name="Google Shape;107;p13"/>
          <p:cNvSpPr txBox="1"/>
          <p:nvPr/>
        </p:nvSpPr>
        <p:spPr>
          <a:xfrm>
            <a:off x="8504934" y="509291"/>
            <a:ext cx="23413500" cy="4590300"/>
          </a:xfrm>
          <a:prstGeom prst="rect">
            <a:avLst/>
          </a:prstGeom>
          <a:noFill/>
          <a:ln>
            <a:noFill/>
          </a:ln>
        </p:spPr>
        <p:txBody>
          <a:bodyPr anchorCtr="0" anchor="t" bIns="176925" lIns="353950" spcFirstLastPara="1" rIns="353950" wrap="square" tIns="176925">
            <a:spAutoFit/>
          </a:bodyPr>
          <a:lstStyle/>
          <a:p>
            <a:pPr indent="0" lvl="0" marL="0" rtl="0" algn="ctr">
              <a:spcBef>
                <a:spcPts val="0"/>
              </a:spcBef>
              <a:spcAft>
                <a:spcPts val="0"/>
              </a:spcAft>
              <a:buClr>
                <a:schemeClr val="dk1"/>
              </a:buClr>
              <a:buFont typeface="Arial"/>
              <a:buNone/>
            </a:pPr>
            <a:r>
              <a:rPr b="1" lang="pt-BR" sz="7000">
                <a:solidFill>
                  <a:schemeClr val="dk1"/>
                </a:solidFill>
              </a:rPr>
              <a:t>TÍTULO DO PROJETO DE MELHORIA DO LABORATÓRIO</a:t>
            </a:r>
            <a:endParaRPr b="1" sz="7000">
              <a:solidFill>
                <a:schemeClr val="dk1"/>
              </a:solidFill>
            </a:endParaRPr>
          </a:p>
          <a:p>
            <a:pPr indent="0" lvl="0" marL="0" rtl="0" algn="ctr">
              <a:spcBef>
                <a:spcPts val="0"/>
              </a:spcBef>
              <a:spcAft>
                <a:spcPts val="0"/>
              </a:spcAft>
              <a:buClr>
                <a:schemeClr val="dk1"/>
              </a:buClr>
              <a:buSzPts val="4300"/>
              <a:buFont typeface="Arial"/>
              <a:buNone/>
            </a:pPr>
            <a:r>
              <a:rPr lang="pt-BR" sz="4600">
                <a:solidFill>
                  <a:schemeClr val="dk1"/>
                </a:solidFill>
                <a:latin typeface="Times New Roman"/>
                <a:ea typeface="Times New Roman"/>
                <a:cs typeface="Times New Roman"/>
                <a:sym typeface="Times New Roman"/>
              </a:rPr>
              <a:t>[centralizado, letras maiusculas, fonte arial, tamanho 18, negrito</a:t>
            </a:r>
            <a:r>
              <a:rPr b="1" lang="pt-BR" sz="4600">
                <a:solidFill>
                  <a:schemeClr val="dk1"/>
                </a:solidFill>
                <a:latin typeface="Times New Roman"/>
                <a:ea typeface="Times New Roman"/>
                <a:cs typeface="Times New Roman"/>
                <a:sym typeface="Times New Roman"/>
              </a:rPr>
              <a:t>]</a:t>
            </a:r>
            <a:endParaRPr b="1" sz="4600">
              <a:solidFill>
                <a:schemeClr val="dk1"/>
              </a:solidFill>
              <a:latin typeface="Times New Roman"/>
              <a:ea typeface="Times New Roman"/>
              <a:cs typeface="Times New Roman"/>
              <a:sym typeface="Times New Roman"/>
            </a:endParaRPr>
          </a:p>
          <a:p>
            <a:pPr indent="0" lvl="0" marL="0" rtl="0" algn="ctr">
              <a:spcBef>
                <a:spcPts val="0"/>
              </a:spcBef>
              <a:spcAft>
                <a:spcPts val="0"/>
              </a:spcAft>
              <a:buClr>
                <a:schemeClr val="dk1"/>
              </a:buClr>
              <a:buSzPts val="4300"/>
              <a:buFont typeface="Arial"/>
              <a:buNone/>
            </a:pPr>
            <a:r>
              <a:rPr b="1" lang="pt-BR" sz="4300">
                <a:solidFill>
                  <a:schemeClr val="dk1"/>
                </a:solidFill>
              </a:rPr>
              <a:t>NOME DO COORDENADOR E PARTICIPANTES</a:t>
            </a:r>
            <a:endParaRPr b="1" sz="5000">
              <a:solidFill>
                <a:schemeClr val="dk1"/>
              </a:solidFill>
            </a:endParaRPr>
          </a:p>
          <a:p>
            <a:pPr indent="0" lvl="0" marL="0" rtl="0" algn="ctr">
              <a:spcBef>
                <a:spcPts val="0"/>
              </a:spcBef>
              <a:spcAft>
                <a:spcPts val="0"/>
              </a:spcAft>
              <a:buClr>
                <a:schemeClr val="dk1"/>
              </a:buClr>
              <a:buSzPts val="4300"/>
              <a:buFont typeface="Arial"/>
              <a:buNone/>
            </a:pPr>
            <a:r>
              <a:rPr lang="pt-BR" sz="4600">
                <a:solidFill>
                  <a:schemeClr val="dk1"/>
                </a:solidFill>
                <a:latin typeface="Times New Roman"/>
                <a:ea typeface="Times New Roman"/>
                <a:cs typeface="Times New Roman"/>
                <a:sym typeface="Times New Roman"/>
              </a:rPr>
              <a:t>[centralizado, letras maiusculas, fonte arial, tamanho 13, negrito</a:t>
            </a:r>
            <a:r>
              <a:rPr b="1" lang="pt-BR" sz="4600">
                <a:solidFill>
                  <a:schemeClr val="dk1"/>
                </a:solidFill>
                <a:latin typeface="Times New Roman"/>
                <a:ea typeface="Times New Roman"/>
                <a:cs typeface="Times New Roman"/>
                <a:sym typeface="Times New Roman"/>
              </a:rPr>
              <a:t>]</a:t>
            </a:r>
            <a:endParaRPr sz="5000">
              <a:solidFill>
                <a:schemeClr val="dk1"/>
              </a:solidFill>
            </a:endParaRPr>
          </a:p>
        </p:txBody>
      </p:sp>
      <p:grpSp>
        <p:nvGrpSpPr>
          <p:cNvPr id="108" name="Google Shape;108;p13"/>
          <p:cNvGrpSpPr/>
          <p:nvPr/>
        </p:nvGrpSpPr>
        <p:grpSpPr>
          <a:xfrm>
            <a:off x="3919354" y="33146869"/>
            <a:ext cx="26959009" cy="6583845"/>
            <a:chOff x="1809775" y="4759875"/>
            <a:chExt cx="10144500" cy="1045188"/>
          </a:xfrm>
        </p:grpSpPr>
        <p:sp>
          <p:nvSpPr>
            <p:cNvPr id="109" name="Google Shape;109;p13"/>
            <p:cNvSpPr/>
            <p:nvPr/>
          </p:nvSpPr>
          <p:spPr>
            <a:xfrm>
              <a:off x="3043750" y="5408213"/>
              <a:ext cx="2311800" cy="384900"/>
            </a:xfrm>
            <a:prstGeom prst="roundRect">
              <a:avLst>
                <a:gd fmla="val 16667" name="adj"/>
              </a:avLst>
            </a:prstGeom>
            <a:solidFill>
              <a:srgbClr val="E69138"/>
            </a:solidFill>
            <a:ln>
              <a:noFill/>
            </a:ln>
          </p:spPr>
          <p:txBody>
            <a:bodyPr anchorCtr="0" anchor="ctr" bIns="353950" lIns="353950" spcFirstLastPara="1" rIns="353950" wrap="square" tIns="353950">
              <a:noAutofit/>
            </a:bodyPr>
            <a:lstStyle/>
            <a:p>
              <a:pPr indent="0" lvl="0" marL="0" rtl="0" algn="l">
                <a:spcBef>
                  <a:spcPts val="0"/>
                </a:spcBef>
                <a:spcAft>
                  <a:spcPts val="0"/>
                </a:spcAft>
                <a:buNone/>
              </a:pPr>
              <a:r>
                <a:rPr lang="pt-BR" sz="5400"/>
                <a:t>ETAPA 2</a:t>
              </a:r>
              <a:endParaRPr sz="5400"/>
            </a:p>
          </p:txBody>
        </p:sp>
        <p:sp>
          <p:nvSpPr>
            <p:cNvPr id="110" name="Google Shape;110;p13"/>
            <p:cNvSpPr/>
            <p:nvPr/>
          </p:nvSpPr>
          <p:spPr>
            <a:xfrm>
              <a:off x="4189025" y="4781588"/>
              <a:ext cx="3192300" cy="384900"/>
            </a:xfrm>
            <a:prstGeom prst="roundRect">
              <a:avLst>
                <a:gd fmla="val 16667" name="adj"/>
              </a:avLst>
            </a:prstGeom>
            <a:solidFill>
              <a:srgbClr val="E69138"/>
            </a:solidFill>
            <a:ln>
              <a:noFill/>
            </a:ln>
          </p:spPr>
          <p:txBody>
            <a:bodyPr anchorCtr="0" anchor="ctr" bIns="353950" lIns="353950" spcFirstLastPara="1" rIns="353950" wrap="square" tIns="353950">
              <a:noAutofit/>
            </a:bodyPr>
            <a:lstStyle/>
            <a:p>
              <a:pPr indent="0" lvl="0" marL="0" rtl="0" algn="l">
                <a:spcBef>
                  <a:spcPts val="0"/>
                </a:spcBef>
                <a:spcAft>
                  <a:spcPts val="0"/>
                </a:spcAft>
                <a:buNone/>
              </a:pPr>
              <a:r>
                <a:rPr lang="pt-BR" sz="5400"/>
                <a:t>ETAPA 3</a:t>
              </a:r>
              <a:endParaRPr sz="5400"/>
            </a:p>
          </p:txBody>
        </p:sp>
        <p:sp>
          <p:nvSpPr>
            <p:cNvPr id="111" name="Google Shape;111;p13"/>
            <p:cNvSpPr/>
            <p:nvPr/>
          </p:nvSpPr>
          <p:spPr>
            <a:xfrm>
              <a:off x="6095950" y="5420163"/>
              <a:ext cx="3822000" cy="384900"/>
            </a:xfrm>
            <a:prstGeom prst="roundRect">
              <a:avLst>
                <a:gd fmla="val 16667" name="adj"/>
              </a:avLst>
            </a:prstGeom>
            <a:solidFill>
              <a:srgbClr val="E69138"/>
            </a:solidFill>
            <a:ln>
              <a:noFill/>
            </a:ln>
          </p:spPr>
          <p:txBody>
            <a:bodyPr anchorCtr="0" anchor="ctr" bIns="353950" lIns="353950" spcFirstLastPara="1" rIns="353950" wrap="square" tIns="353950">
              <a:noAutofit/>
            </a:bodyPr>
            <a:lstStyle/>
            <a:p>
              <a:pPr indent="0" lvl="0" marL="0" marR="0" rtl="0" algn="l">
                <a:spcBef>
                  <a:spcPts val="0"/>
                </a:spcBef>
                <a:spcAft>
                  <a:spcPts val="0"/>
                </a:spcAft>
                <a:buNone/>
              </a:pPr>
              <a:r>
                <a:rPr lang="pt-BR" sz="5400"/>
                <a:t>ETAPA 4</a:t>
              </a:r>
              <a:endParaRPr sz="5400"/>
            </a:p>
          </p:txBody>
        </p:sp>
        <p:sp>
          <p:nvSpPr>
            <p:cNvPr id="112" name="Google Shape;112;p13"/>
            <p:cNvSpPr/>
            <p:nvPr/>
          </p:nvSpPr>
          <p:spPr>
            <a:xfrm>
              <a:off x="8132275" y="4809038"/>
              <a:ext cx="3822000" cy="384900"/>
            </a:xfrm>
            <a:prstGeom prst="roundRect">
              <a:avLst>
                <a:gd fmla="val 16667" name="adj"/>
              </a:avLst>
            </a:prstGeom>
            <a:solidFill>
              <a:srgbClr val="E69138"/>
            </a:solidFill>
            <a:ln>
              <a:noFill/>
            </a:ln>
          </p:spPr>
          <p:txBody>
            <a:bodyPr anchorCtr="0" anchor="ctr" bIns="353950" lIns="353950" spcFirstLastPara="1" rIns="353950" wrap="square" tIns="353950">
              <a:noAutofit/>
            </a:bodyPr>
            <a:lstStyle/>
            <a:p>
              <a:pPr indent="0" lvl="0" marL="0" rtl="0" algn="l">
                <a:spcBef>
                  <a:spcPts val="0"/>
                </a:spcBef>
                <a:spcAft>
                  <a:spcPts val="0"/>
                </a:spcAft>
                <a:buNone/>
              </a:pPr>
              <a:r>
                <a:rPr lang="pt-BR" sz="5400"/>
                <a:t>ETAPA 5 </a:t>
              </a:r>
              <a:endParaRPr sz="5400"/>
            </a:p>
          </p:txBody>
        </p:sp>
        <p:sp>
          <p:nvSpPr>
            <p:cNvPr id="113" name="Google Shape;113;p13"/>
            <p:cNvSpPr/>
            <p:nvPr/>
          </p:nvSpPr>
          <p:spPr>
            <a:xfrm>
              <a:off x="1809775" y="4759875"/>
              <a:ext cx="1848000" cy="384900"/>
            </a:xfrm>
            <a:prstGeom prst="round1Rect">
              <a:avLst>
                <a:gd fmla="val 16667" name="adj"/>
              </a:avLst>
            </a:prstGeom>
            <a:solidFill>
              <a:srgbClr val="E69138"/>
            </a:solidFill>
            <a:ln>
              <a:noFill/>
            </a:ln>
          </p:spPr>
          <p:txBody>
            <a:bodyPr anchorCtr="0" anchor="ctr" bIns="353950" lIns="353950" spcFirstLastPara="1" rIns="353950" wrap="square" tIns="353950">
              <a:noAutofit/>
            </a:bodyPr>
            <a:lstStyle/>
            <a:p>
              <a:pPr indent="0" lvl="0" marL="0" rtl="0" algn="l">
                <a:spcBef>
                  <a:spcPts val="0"/>
                </a:spcBef>
                <a:spcAft>
                  <a:spcPts val="0"/>
                </a:spcAft>
                <a:buNone/>
              </a:pPr>
              <a:r>
                <a:rPr lang="pt-BR" sz="5400"/>
                <a:t>ETAPA 1</a:t>
              </a:r>
              <a:endParaRPr sz="5400"/>
            </a:p>
          </p:txBody>
        </p:sp>
        <p:cxnSp>
          <p:nvCxnSpPr>
            <p:cNvPr id="114" name="Google Shape;114;p13"/>
            <p:cNvCxnSpPr>
              <a:stCxn id="113" idx="2"/>
              <a:endCxn id="109" idx="1"/>
            </p:cNvCxnSpPr>
            <p:nvPr/>
          </p:nvCxnSpPr>
          <p:spPr>
            <a:xfrm flipH="1" rot="-5400000">
              <a:off x="2660725" y="5217825"/>
              <a:ext cx="456000" cy="309900"/>
            </a:xfrm>
            <a:prstGeom prst="bentConnector2">
              <a:avLst/>
            </a:prstGeom>
            <a:noFill/>
            <a:ln cap="flat" cmpd="sng" w="28575">
              <a:solidFill>
                <a:srgbClr val="B45F06"/>
              </a:solidFill>
              <a:prstDash val="solid"/>
              <a:round/>
              <a:headEnd len="med" w="med" type="none"/>
              <a:tailEnd len="med" w="med" type="triangle"/>
            </a:ln>
          </p:spPr>
        </p:cxnSp>
        <p:cxnSp>
          <p:nvCxnSpPr>
            <p:cNvPr id="115" name="Google Shape;115;p13"/>
            <p:cNvCxnSpPr>
              <a:stCxn id="110" idx="3"/>
              <a:endCxn id="111" idx="0"/>
            </p:cNvCxnSpPr>
            <p:nvPr/>
          </p:nvCxnSpPr>
          <p:spPr>
            <a:xfrm>
              <a:off x="7381325" y="4974038"/>
              <a:ext cx="625500" cy="446100"/>
            </a:xfrm>
            <a:prstGeom prst="bentConnector2">
              <a:avLst/>
            </a:prstGeom>
            <a:noFill/>
            <a:ln cap="flat" cmpd="sng" w="28575">
              <a:solidFill>
                <a:srgbClr val="B45F06"/>
              </a:solidFill>
              <a:prstDash val="solid"/>
              <a:round/>
              <a:headEnd len="med" w="med" type="none"/>
              <a:tailEnd len="med" w="med" type="triangle"/>
            </a:ln>
          </p:spPr>
        </p:cxnSp>
        <p:cxnSp>
          <p:nvCxnSpPr>
            <p:cNvPr id="116" name="Google Shape;116;p13"/>
            <p:cNvCxnSpPr>
              <a:stCxn id="109" idx="3"/>
              <a:endCxn id="110" idx="2"/>
            </p:cNvCxnSpPr>
            <p:nvPr/>
          </p:nvCxnSpPr>
          <p:spPr>
            <a:xfrm flipH="1" rot="10800000">
              <a:off x="5355550" y="5166563"/>
              <a:ext cx="429600" cy="434100"/>
            </a:xfrm>
            <a:prstGeom prst="bentConnector2">
              <a:avLst/>
            </a:prstGeom>
            <a:noFill/>
            <a:ln cap="flat" cmpd="sng" w="28575">
              <a:solidFill>
                <a:srgbClr val="B45F06"/>
              </a:solidFill>
              <a:prstDash val="solid"/>
              <a:round/>
              <a:headEnd len="med" w="med" type="none"/>
              <a:tailEnd len="med" w="med" type="triangle"/>
            </a:ln>
          </p:spPr>
        </p:cxnSp>
        <p:cxnSp>
          <p:nvCxnSpPr>
            <p:cNvPr id="117" name="Google Shape;117;p13"/>
            <p:cNvCxnSpPr>
              <a:stCxn id="111" idx="3"/>
            </p:cNvCxnSpPr>
            <p:nvPr/>
          </p:nvCxnSpPr>
          <p:spPr>
            <a:xfrm flipH="1" rot="10800000">
              <a:off x="9917950" y="5187813"/>
              <a:ext cx="620700" cy="424800"/>
            </a:xfrm>
            <a:prstGeom prst="bentConnector3">
              <a:avLst>
                <a:gd fmla="val 100000" name="adj1"/>
              </a:avLst>
            </a:prstGeom>
            <a:noFill/>
            <a:ln cap="flat" cmpd="sng" w="28575">
              <a:solidFill>
                <a:srgbClr val="B45F06"/>
              </a:solidFill>
              <a:prstDash val="solid"/>
              <a:round/>
              <a:headEnd len="med" w="med" type="none"/>
              <a:tailEnd len="med" w="med" type="triangle"/>
            </a:ln>
          </p:spPr>
        </p:cxnSp>
      </p:grpSp>
      <p:sp>
        <p:nvSpPr>
          <p:cNvPr id="118" name="Google Shape;118;p13"/>
          <p:cNvSpPr txBox="1"/>
          <p:nvPr/>
        </p:nvSpPr>
        <p:spPr>
          <a:xfrm>
            <a:off x="16988248" y="7457175"/>
            <a:ext cx="9169500" cy="1188600"/>
          </a:xfrm>
          <a:prstGeom prst="rect">
            <a:avLst/>
          </a:prstGeom>
          <a:noFill/>
          <a:ln>
            <a:noFill/>
          </a:ln>
        </p:spPr>
        <p:txBody>
          <a:bodyPr anchorCtr="0" anchor="t" bIns="176925" lIns="353950" spcFirstLastPara="1" rIns="353950" wrap="square" tIns="176925">
            <a:spAutoFit/>
          </a:bodyPr>
          <a:lstStyle/>
          <a:p>
            <a:pPr indent="0" lvl="0" marL="0" marR="0" rtl="0" algn="ctr">
              <a:spcBef>
                <a:spcPts val="0"/>
              </a:spcBef>
              <a:spcAft>
                <a:spcPts val="0"/>
              </a:spcAft>
              <a:buNone/>
            </a:pPr>
            <a:r>
              <a:rPr b="1" lang="pt-BR" sz="5400">
                <a:solidFill>
                  <a:schemeClr val="dk1"/>
                </a:solidFill>
                <a:latin typeface="Arial"/>
                <a:ea typeface="Arial"/>
                <a:cs typeface="Arial"/>
                <a:sym typeface="Arial"/>
              </a:rPr>
              <a:t>Metodologia </a:t>
            </a:r>
            <a:r>
              <a:rPr b="1" lang="pt-BR" sz="5400">
                <a:solidFill>
                  <a:schemeClr val="dk1"/>
                </a:solidFill>
              </a:rPr>
              <a:t>RSL</a:t>
            </a:r>
            <a:endParaRPr sz="5400"/>
          </a:p>
        </p:txBody>
      </p:sp>
      <p:sp>
        <p:nvSpPr>
          <p:cNvPr id="119" name="Google Shape;119;p13"/>
          <p:cNvSpPr txBox="1"/>
          <p:nvPr/>
        </p:nvSpPr>
        <p:spPr>
          <a:xfrm>
            <a:off x="1104615" y="24945013"/>
            <a:ext cx="14192400" cy="3682200"/>
          </a:xfrm>
          <a:prstGeom prst="rect">
            <a:avLst/>
          </a:prstGeom>
          <a:noFill/>
          <a:ln>
            <a:noFill/>
          </a:ln>
        </p:spPr>
        <p:txBody>
          <a:bodyPr anchorCtr="0" anchor="t" bIns="176925" lIns="353950" spcFirstLastPara="1" rIns="353950" wrap="square" tIns="176925">
            <a:spAutoFit/>
          </a:bodyPr>
          <a:lstStyle/>
          <a:p>
            <a:pPr indent="0" lvl="0" marL="0" marR="0" rtl="0" algn="l">
              <a:spcBef>
                <a:spcPts val="0"/>
              </a:spcBef>
              <a:spcAft>
                <a:spcPts val="0"/>
              </a:spcAft>
              <a:buNone/>
            </a:pPr>
            <a:r>
              <a:rPr b="1" lang="pt-BR" sz="5400">
                <a:solidFill>
                  <a:schemeClr val="dk1"/>
                </a:solidFill>
              </a:rPr>
              <a:t>Objetivos:</a:t>
            </a:r>
            <a:r>
              <a:rPr lang="pt-BR" sz="5400">
                <a:solidFill>
                  <a:schemeClr val="dk1"/>
                </a:solidFill>
              </a:rPr>
              <a:t> Avaliar a eficácia da imunoglobulina intravenosa (IVIG) para o tratamento da miocardite em pacientes pediátricos</a:t>
            </a:r>
            <a:endParaRPr b="1" sz="5400">
              <a:solidFill>
                <a:schemeClr val="dk1"/>
              </a:solidFill>
            </a:endParaRPr>
          </a:p>
        </p:txBody>
      </p:sp>
      <p:graphicFrame>
        <p:nvGraphicFramePr>
          <p:cNvPr id="120" name="Google Shape;120;p13"/>
          <p:cNvGraphicFramePr/>
          <p:nvPr/>
        </p:nvGraphicFramePr>
        <p:xfrm>
          <a:off x="1520278" y="14339370"/>
          <a:ext cx="3000000" cy="3000000"/>
        </p:xfrm>
        <a:graphic>
          <a:graphicData uri="http://schemas.openxmlformats.org/drawingml/2006/table">
            <a:tbl>
              <a:tblPr bandCol="1" bandRow="1">
                <a:noFill/>
                <a:tableStyleId>{347505A9-49D7-4E47-99C1-BD45F3E123C5}</a:tableStyleId>
              </a:tblPr>
              <a:tblGrid>
                <a:gridCol w="3653425"/>
                <a:gridCol w="9707675"/>
              </a:tblGrid>
              <a:tr h="80000">
                <a:tc>
                  <a:txBody>
                    <a:bodyPr/>
                    <a:lstStyle/>
                    <a:p>
                      <a:pPr indent="0" lvl="0" marL="0" rtl="0" algn="l">
                        <a:spcBef>
                          <a:spcPts val="0"/>
                        </a:spcBef>
                        <a:spcAft>
                          <a:spcPts val="0"/>
                        </a:spcAft>
                        <a:buNone/>
                      </a:pPr>
                      <a:r>
                        <a:rPr b="1" lang="pt-BR" sz="5000"/>
                        <a:t>Item</a:t>
                      </a:r>
                      <a:endParaRPr sz="5000"/>
                    </a:p>
                  </a:txBody>
                  <a:tcPr marT="0" marB="0" marR="194075" marL="194075"/>
                </a:tc>
                <a:tc>
                  <a:txBody>
                    <a:bodyPr/>
                    <a:lstStyle/>
                    <a:p>
                      <a:pPr indent="0" lvl="0" marL="0" rtl="0" algn="l">
                        <a:spcBef>
                          <a:spcPts val="0"/>
                        </a:spcBef>
                        <a:spcAft>
                          <a:spcPts val="0"/>
                        </a:spcAft>
                        <a:buNone/>
                      </a:pPr>
                      <a:r>
                        <a:rPr b="1" lang="pt-BR" sz="5000"/>
                        <a:t>Descrição</a:t>
                      </a:r>
                      <a:endParaRPr sz="5000"/>
                    </a:p>
                  </a:txBody>
                  <a:tcPr marT="0" marB="0" marR="194075" marL="194075"/>
                </a:tc>
              </a:tr>
              <a:tr h="80000">
                <a:tc>
                  <a:txBody>
                    <a:bodyPr/>
                    <a:lstStyle/>
                    <a:p>
                      <a:pPr indent="0" lvl="0" marL="0" rtl="0" algn="l">
                        <a:spcBef>
                          <a:spcPts val="0"/>
                        </a:spcBef>
                        <a:spcAft>
                          <a:spcPts val="0"/>
                        </a:spcAft>
                        <a:buNone/>
                      </a:pPr>
                      <a:r>
                        <a:rPr lang="pt-BR" sz="5000"/>
                        <a:t>Formato de página</a:t>
                      </a:r>
                      <a:endParaRPr sz="5000"/>
                    </a:p>
                  </a:txBody>
                  <a:tcPr marT="0" marB="0" marR="194075" marL="194075"/>
                </a:tc>
                <a:tc>
                  <a:txBody>
                    <a:bodyPr/>
                    <a:lstStyle/>
                    <a:p>
                      <a:pPr indent="0" lvl="0" marL="0" rtl="0" algn="l">
                        <a:spcBef>
                          <a:spcPts val="0"/>
                        </a:spcBef>
                        <a:spcAft>
                          <a:spcPts val="0"/>
                        </a:spcAft>
                        <a:buNone/>
                      </a:pPr>
                      <a:r>
                        <a:rPr lang="pt-BR" sz="5000"/>
                        <a:t>NBR 15437/2023</a:t>
                      </a:r>
                      <a:r>
                        <a:rPr lang="pt-BR" sz="5000"/>
                        <a:t>.</a:t>
                      </a:r>
                      <a:endParaRPr sz="5000"/>
                    </a:p>
                  </a:txBody>
                  <a:tcPr marT="0" marB="0" marR="194075" marL="194075"/>
                </a:tc>
              </a:tr>
              <a:tr h="80000">
                <a:tc>
                  <a:txBody>
                    <a:bodyPr/>
                    <a:lstStyle/>
                    <a:p>
                      <a:pPr indent="0" lvl="0" marL="0" rtl="0" algn="l">
                        <a:spcBef>
                          <a:spcPts val="0"/>
                        </a:spcBef>
                        <a:spcAft>
                          <a:spcPts val="0"/>
                        </a:spcAft>
                        <a:buNone/>
                      </a:pPr>
                      <a:r>
                        <a:rPr lang="pt-BR" sz="5000"/>
                        <a:t>Dimensão </a:t>
                      </a:r>
                      <a:endParaRPr sz="5000"/>
                    </a:p>
                  </a:txBody>
                  <a:tcPr marT="0" marB="0" marR="194075" marL="194075"/>
                </a:tc>
                <a:tc>
                  <a:txBody>
                    <a:bodyPr/>
                    <a:lstStyle/>
                    <a:p>
                      <a:pPr indent="0" lvl="0" marL="0" rtl="0" algn="l">
                        <a:spcBef>
                          <a:spcPts val="0"/>
                        </a:spcBef>
                        <a:spcAft>
                          <a:spcPts val="0"/>
                        </a:spcAft>
                        <a:buClr>
                          <a:schemeClr val="dk1"/>
                        </a:buClr>
                        <a:buSzPts val="1100"/>
                        <a:buFont typeface="Arial"/>
                        <a:buNone/>
                      </a:pPr>
                      <a:r>
                        <a:rPr lang="pt-BR" sz="5000"/>
                        <a:t>Largura – 0,90m</a:t>
                      </a:r>
                      <a:endParaRPr sz="5000"/>
                    </a:p>
                    <a:p>
                      <a:pPr indent="0" lvl="0" marL="0" rtl="0" algn="l">
                        <a:spcBef>
                          <a:spcPts val="0"/>
                        </a:spcBef>
                        <a:spcAft>
                          <a:spcPts val="0"/>
                        </a:spcAft>
                        <a:buNone/>
                      </a:pPr>
                      <a:r>
                        <a:rPr lang="pt-BR" sz="5000"/>
                        <a:t>Altura – 1,20m</a:t>
                      </a:r>
                      <a:endParaRPr sz="5000"/>
                    </a:p>
                  </a:txBody>
                  <a:tcPr marT="0" marB="0" marR="194075" marL="194075"/>
                </a:tc>
              </a:tr>
              <a:tr h="80000">
                <a:tc>
                  <a:txBody>
                    <a:bodyPr/>
                    <a:lstStyle/>
                    <a:p>
                      <a:pPr indent="0" lvl="0" marL="0" rtl="0" algn="l">
                        <a:spcBef>
                          <a:spcPts val="0"/>
                        </a:spcBef>
                        <a:spcAft>
                          <a:spcPts val="0"/>
                        </a:spcAft>
                        <a:buNone/>
                      </a:pPr>
                      <a:r>
                        <a:rPr lang="pt-BR" sz="5000"/>
                        <a:t>Fontes</a:t>
                      </a:r>
                      <a:endParaRPr sz="5000"/>
                    </a:p>
                  </a:txBody>
                  <a:tcPr marT="0" marB="0" marR="194075" marL="194075"/>
                </a:tc>
                <a:tc>
                  <a:txBody>
                    <a:bodyPr/>
                    <a:lstStyle/>
                    <a:p>
                      <a:pPr indent="0" lvl="0" marL="0" rtl="0" algn="l">
                        <a:spcBef>
                          <a:spcPts val="0"/>
                        </a:spcBef>
                        <a:spcAft>
                          <a:spcPts val="0"/>
                        </a:spcAft>
                        <a:buNone/>
                      </a:pPr>
                      <a:r>
                        <a:rPr lang="pt-BR" sz="5000"/>
                        <a:t>Arial</a:t>
                      </a:r>
                      <a:r>
                        <a:rPr lang="pt-BR" sz="5000"/>
                        <a:t>, 13 pts (exceto o título: 18pts e informações sobre os autores: 13pts); o texto deve ser legível a uma distância de pelo menos 1m</a:t>
                      </a:r>
                      <a:endParaRPr sz="5000"/>
                    </a:p>
                  </a:txBody>
                  <a:tcPr marT="0" marB="0" marR="194075" marL="194075"/>
                </a:tc>
              </a:tr>
              <a:tr h="80000">
                <a:tc>
                  <a:txBody>
                    <a:bodyPr/>
                    <a:lstStyle/>
                    <a:p>
                      <a:pPr indent="0" lvl="0" marL="0" rtl="0" algn="l">
                        <a:spcBef>
                          <a:spcPts val="0"/>
                        </a:spcBef>
                        <a:spcAft>
                          <a:spcPts val="0"/>
                        </a:spcAft>
                        <a:buNone/>
                      </a:pPr>
                      <a:r>
                        <a:rPr lang="pt-BR" sz="5000"/>
                        <a:t>Tabelas e figuras</a:t>
                      </a:r>
                      <a:endParaRPr sz="5000"/>
                    </a:p>
                  </a:txBody>
                  <a:tcPr marT="0" marB="0" marR="194075" marL="194075"/>
                </a:tc>
                <a:tc>
                  <a:txBody>
                    <a:bodyPr/>
                    <a:lstStyle/>
                    <a:p>
                      <a:pPr indent="0" lvl="0" marL="0" rtl="0" algn="l">
                        <a:spcBef>
                          <a:spcPts val="0"/>
                        </a:spcBef>
                        <a:spcAft>
                          <a:spcPts val="0"/>
                        </a:spcAft>
                        <a:buNone/>
                      </a:pPr>
                      <a:r>
                        <a:rPr lang="pt-BR" sz="5000"/>
                        <a:t>Inseridas no texto e com legendas segundo normas ABNT</a:t>
                      </a:r>
                      <a:endParaRPr sz="5000"/>
                    </a:p>
                  </a:txBody>
                  <a:tcPr marT="0" marB="0" marR="194075" marL="194075"/>
                </a:tc>
              </a:tr>
            </a:tbl>
          </a:graphicData>
        </a:graphic>
      </p:graphicFrame>
      <p:sp>
        <p:nvSpPr>
          <p:cNvPr id="121" name="Google Shape;121;p13"/>
          <p:cNvSpPr txBox="1"/>
          <p:nvPr/>
        </p:nvSpPr>
        <p:spPr>
          <a:xfrm>
            <a:off x="1385278" y="9436457"/>
            <a:ext cx="13361100" cy="3793500"/>
          </a:xfrm>
          <a:prstGeom prst="rect">
            <a:avLst/>
          </a:prstGeom>
          <a:noFill/>
          <a:ln>
            <a:noFill/>
          </a:ln>
        </p:spPr>
        <p:txBody>
          <a:bodyPr anchorCtr="0" anchor="t" bIns="353950" lIns="353950" spcFirstLastPara="1" rIns="353950" wrap="square" tIns="353950">
            <a:spAutoFit/>
          </a:bodyPr>
          <a:lstStyle/>
          <a:p>
            <a:pPr indent="1765300" lvl="0" marL="0" rtl="0" algn="l">
              <a:spcBef>
                <a:spcPts val="0"/>
              </a:spcBef>
              <a:spcAft>
                <a:spcPts val="0"/>
              </a:spcAft>
              <a:buNone/>
            </a:pPr>
            <a:r>
              <a:rPr lang="pt-BR" sz="5000">
                <a:solidFill>
                  <a:schemeClr val="dk1"/>
                </a:solidFill>
              </a:rPr>
              <a:t>Apresentar as ideias centrais do trabalho em forma de: textos e/ou tabelas e/ou ilustrações e evitar citações diretas e notas de rodapé.</a:t>
            </a:r>
            <a:endParaRPr sz="5000">
              <a:solidFill>
                <a:schemeClr val="dk1"/>
              </a:solidFill>
            </a:endParaRPr>
          </a:p>
        </p:txBody>
      </p:sp>
      <p:pic>
        <p:nvPicPr>
          <p:cNvPr id="122" name="Google Shape;122;p13"/>
          <p:cNvPicPr preferRelativeResize="0"/>
          <p:nvPr/>
        </p:nvPicPr>
        <p:blipFill>
          <a:blip r:embed="rId3">
            <a:alphaModFix/>
          </a:blip>
          <a:stretch>
            <a:fillRect/>
          </a:stretch>
        </p:blipFill>
        <p:spPr>
          <a:xfrm>
            <a:off x="2064525" y="852285"/>
            <a:ext cx="8063569" cy="45903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7E0000"/>
        </a:solidFill>
      </p:bgPr>
    </p:bg>
    <p:spTree>
      <p:nvGrpSpPr>
        <p:cNvPr id="126" name="Shape 126"/>
        <p:cNvGrpSpPr/>
        <p:nvPr/>
      </p:nvGrpSpPr>
      <p:grpSpPr>
        <a:xfrm>
          <a:off x="0" y="0"/>
          <a:ext cx="0" cy="0"/>
          <a:chOff x="0" y="0"/>
          <a:chExt cx="0" cy="0"/>
        </a:xfrm>
      </p:grpSpPr>
      <p:sp>
        <p:nvSpPr>
          <p:cNvPr id="127" name="Google Shape;127;p14"/>
          <p:cNvSpPr/>
          <p:nvPr/>
        </p:nvSpPr>
        <p:spPr>
          <a:xfrm>
            <a:off x="481137" y="6763302"/>
            <a:ext cx="31437600" cy="27849300"/>
          </a:xfrm>
          <a:prstGeom prst="roundRect">
            <a:avLst>
              <a:gd fmla="val 1901" name="adj"/>
            </a:avLst>
          </a:prstGeom>
          <a:solidFill>
            <a:srgbClr val="F5F5F5"/>
          </a:solidFill>
          <a:ln>
            <a:noFill/>
          </a:ln>
        </p:spPr>
        <p:txBody>
          <a:bodyPr anchorCtr="0" anchor="ctr" bIns="176925" lIns="353950" spcFirstLastPara="1" rIns="353950" wrap="square" tIns="176925">
            <a:noAutofit/>
          </a:bodyPr>
          <a:lstStyle/>
          <a:p>
            <a:pPr indent="0" lvl="0" marL="0" marR="0" rtl="0" algn="ctr">
              <a:spcBef>
                <a:spcPts val="0"/>
              </a:spcBef>
              <a:spcAft>
                <a:spcPts val="0"/>
              </a:spcAft>
              <a:buClr>
                <a:srgbClr val="000000"/>
              </a:buClr>
              <a:buFont typeface="Arial"/>
              <a:buNone/>
            </a:pPr>
            <a:r>
              <a:t/>
            </a:r>
            <a:endParaRPr b="0" i="0" sz="7000" u="none" cap="none" strike="noStrike">
              <a:solidFill>
                <a:schemeClr val="lt1"/>
              </a:solidFill>
              <a:latin typeface="Calibri"/>
              <a:ea typeface="Calibri"/>
              <a:cs typeface="Calibri"/>
              <a:sym typeface="Calibri"/>
            </a:endParaRPr>
          </a:p>
        </p:txBody>
      </p:sp>
      <p:sp>
        <p:nvSpPr>
          <p:cNvPr id="128" name="Google Shape;128;p14"/>
          <p:cNvSpPr/>
          <p:nvPr/>
        </p:nvSpPr>
        <p:spPr>
          <a:xfrm>
            <a:off x="481125" y="343600"/>
            <a:ext cx="31437600" cy="5623800"/>
          </a:xfrm>
          <a:prstGeom prst="roundRect">
            <a:avLst>
              <a:gd fmla="val 0" name="adj"/>
            </a:avLst>
          </a:prstGeom>
          <a:solidFill>
            <a:srgbClr val="F5F5F5"/>
          </a:solidFill>
          <a:ln>
            <a:noFill/>
          </a:ln>
        </p:spPr>
        <p:txBody>
          <a:bodyPr anchorCtr="0" anchor="ctr" bIns="176925" lIns="353950" spcFirstLastPara="1" rIns="353950" wrap="square" tIns="176925">
            <a:noAutofit/>
          </a:bodyPr>
          <a:lstStyle/>
          <a:p>
            <a:pPr indent="0" lvl="0" marL="0" marR="0" rtl="0" algn="ctr">
              <a:spcBef>
                <a:spcPts val="0"/>
              </a:spcBef>
              <a:spcAft>
                <a:spcPts val="0"/>
              </a:spcAft>
              <a:buNone/>
            </a:pPr>
            <a:r>
              <a:t/>
            </a:r>
            <a:endParaRPr b="0" i="0" sz="7000" u="none" cap="none" strike="noStrike">
              <a:solidFill>
                <a:schemeClr val="lt1"/>
              </a:solidFill>
              <a:latin typeface="Calibri"/>
              <a:ea typeface="Calibri"/>
              <a:cs typeface="Calibri"/>
              <a:sym typeface="Calibri"/>
            </a:endParaRPr>
          </a:p>
        </p:txBody>
      </p:sp>
      <p:sp>
        <p:nvSpPr>
          <p:cNvPr id="129" name="Google Shape;129;p14"/>
          <p:cNvSpPr/>
          <p:nvPr/>
        </p:nvSpPr>
        <p:spPr>
          <a:xfrm>
            <a:off x="1620500" y="7195927"/>
            <a:ext cx="13769100" cy="1281000"/>
          </a:xfrm>
          <a:prstGeom prst="roundRect">
            <a:avLst>
              <a:gd fmla="val 16667" name="adj"/>
            </a:avLst>
          </a:prstGeom>
          <a:solidFill>
            <a:srgbClr val="FFC000"/>
          </a:solidFill>
          <a:ln>
            <a:noFill/>
          </a:ln>
        </p:spPr>
        <p:txBody>
          <a:bodyPr anchorCtr="0" anchor="ctr" bIns="176925" lIns="353950" spcFirstLastPara="1" rIns="353950" wrap="square" tIns="176925">
            <a:noAutofit/>
          </a:bodyPr>
          <a:lstStyle/>
          <a:p>
            <a:pPr indent="0" lvl="0" marL="0" marR="0" rtl="0" algn="ctr">
              <a:spcBef>
                <a:spcPts val="0"/>
              </a:spcBef>
              <a:spcAft>
                <a:spcPts val="0"/>
              </a:spcAft>
              <a:buNone/>
            </a:pPr>
            <a:r>
              <a:t/>
            </a:r>
            <a:endParaRPr sz="7000">
              <a:solidFill>
                <a:schemeClr val="lt1"/>
              </a:solidFill>
              <a:latin typeface="Calibri"/>
              <a:ea typeface="Calibri"/>
              <a:cs typeface="Calibri"/>
              <a:sym typeface="Calibri"/>
            </a:endParaRPr>
          </a:p>
        </p:txBody>
      </p:sp>
      <p:sp>
        <p:nvSpPr>
          <p:cNvPr id="130" name="Google Shape;130;p14"/>
          <p:cNvSpPr txBox="1"/>
          <p:nvPr/>
        </p:nvSpPr>
        <p:spPr>
          <a:xfrm>
            <a:off x="1620460" y="7195925"/>
            <a:ext cx="7241100" cy="1281000"/>
          </a:xfrm>
          <a:prstGeom prst="rect">
            <a:avLst/>
          </a:prstGeom>
          <a:noFill/>
          <a:ln>
            <a:noFill/>
          </a:ln>
        </p:spPr>
        <p:txBody>
          <a:bodyPr anchorCtr="0" anchor="t" bIns="176925" lIns="353950" spcFirstLastPara="1" rIns="353950" wrap="square" tIns="176925">
            <a:spAutoFit/>
          </a:bodyPr>
          <a:lstStyle/>
          <a:p>
            <a:pPr indent="0" lvl="0" marL="0" marR="0" rtl="0" algn="l">
              <a:spcBef>
                <a:spcPts val="0"/>
              </a:spcBef>
              <a:spcAft>
                <a:spcPts val="0"/>
              </a:spcAft>
              <a:buNone/>
            </a:pPr>
            <a:r>
              <a:rPr b="1" lang="pt-BR" sz="6000">
                <a:solidFill>
                  <a:schemeClr val="dk1"/>
                </a:solidFill>
                <a:latin typeface="Arial"/>
                <a:ea typeface="Arial"/>
                <a:cs typeface="Arial"/>
                <a:sym typeface="Arial"/>
              </a:rPr>
              <a:t>Resultados</a:t>
            </a:r>
            <a:endParaRPr sz="6000"/>
          </a:p>
        </p:txBody>
      </p:sp>
      <p:sp>
        <p:nvSpPr>
          <p:cNvPr id="131" name="Google Shape;131;p14"/>
          <p:cNvSpPr/>
          <p:nvPr/>
        </p:nvSpPr>
        <p:spPr>
          <a:xfrm>
            <a:off x="17003675" y="7195927"/>
            <a:ext cx="13769100" cy="1281000"/>
          </a:xfrm>
          <a:prstGeom prst="roundRect">
            <a:avLst>
              <a:gd fmla="val 16667" name="adj"/>
            </a:avLst>
          </a:prstGeom>
          <a:solidFill>
            <a:srgbClr val="FFC000"/>
          </a:solidFill>
          <a:ln>
            <a:noFill/>
          </a:ln>
        </p:spPr>
        <p:txBody>
          <a:bodyPr anchorCtr="0" anchor="ctr" bIns="176925" lIns="353950" spcFirstLastPara="1" rIns="353950" wrap="square" tIns="176925">
            <a:noAutofit/>
          </a:bodyPr>
          <a:lstStyle/>
          <a:p>
            <a:pPr indent="0" lvl="0" marL="0" marR="0" rtl="0" algn="ctr">
              <a:spcBef>
                <a:spcPts val="0"/>
              </a:spcBef>
              <a:spcAft>
                <a:spcPts val="0"/>
              </a:spcAft>
              <a:buNone/>
            </a:pPr>
            <a:r>
              <a:t/>
            </a:r>
            <a:endParaRPr sz="7000">
              <a:solidFill>
                <a:schemeClr val="lt1"/>
              </a:solidFill>
              <a:latin typeface="Calibri"/>
              <a:ea typeface="Calibri"/>
              <a:cs typeface="Calibri"/>
              <a:sym typeface="Calibri"/>
            </a:endParaRPr>
          </a:p>
        </p:txBody>
      </p:sp>
      <p:sp>
        <p:nvSpPr>
          <p:cNvPr id="132" name="Google Shape;132;p14"/>
          <p:cNvSpPr txBox="1"/>
          <p:nvPr/>
        </p:nvSpPr>
        <p:spPr>
          <a:xfrm>
            <a:off x="16877219" y="7195925"/>
            <a:ext cx="7241100" cy="1281000"/>
          </a:xfrm>
          <a:prstGeom prst="rect">
            <a:avLst/>
          </a:prstGeom>
          <a:noFill/>
          <a:ln>
            <a:noFill/>
          </a:ln>
        </p:spPr>
        <p:txBody>
          <a:bodyPr anchorCtr="0" anchor="t" bIns="176925" lIns="353950" spcFirstLastPara="1" rIns="353950" wrap="square" tIns="176925">
            <a:spAutoFit/>
          </a:bodyPr>
          <a:lstStyle/>
          <a:p>
            <a:pPr indent="0" lvl="0" marL="0" marR="0" rtl="0" algn="l">
              <a:spcBef>
                <a:spcPts val="0"/>
              </a:spcBef>
              <a:spcAft>
                <a:spcPts val="0"/>
              </a:spcAft>
              <a:buNone/>
            </a:pPr>
            <a:r>
              <a:rPr b="1" lang="pt-BR" sz="6000">
                <a:solidFill>
                  <a:schemeClr val="dk1"/>
                </a:solidFill>
                <a:latin typeface="Arial"/>
                <a:ea typeface="Arial"/>
                <a:cs typeface="Arial"/>
                <a:sym typeface="Arial"/>
              </a:rPr>
              <a:t>Discussão</a:t>
            </a:r>
            <a:endParaRPr sz="6000"/>
          </a:p>
        </p:txBody>
      </p:sp>
      <p:sp>
        <p:nvSpPr>
          <p:cNvPr id="133" name="Google Shape;133;p14"/>
          <p:cNvSpPr/>
          <p:nvPr/>
        </p:nvSpPr>
        <p:spPr>
          <a:xfrm>
            <a:off x="16624050" y="24720303"/>
            <a:ext cx="13769100" cy="1281000"/>
          </a:xfrm>
          <a:prstGeom prst="roundRect">
            <a:avLst>
              <a:gd fmla="val 16667" name="adj"/>
            </a:avLst>
          </a:prstGeom>
          <a:solidFill>
            <a:srgbClr val="FFC000"/>
          </a:solidFill>
          <a:ln>
            <a:noFill/>
          </a:ln>
        </p:spPr>
        <p:txBody>
          <a:bodyPr anchorCtr="0" anchor="ctr" bIns="176925" lIns="353950" spcFirstLastPara="1" rIns="353950" wrap="square" tIns="176925">
            <a:noAutofit/>
          </a:bodyPr>
          <a:lstStyle/>
          <a:p>
            <a:pPr indent="0" lvl="0" marL="0" marR="0" rtl="0" algn="ctr">
              <a:spcBef>
                <a:spcPts val="0"/>
              </a:spcBef>
              <a:spcAft>
                <a:spcPts val="0"/>
              </a:spcAft>
              <a:buNone/>
            </a:pPr>
            <a:r>
              <a:t/>
            </a:r>
            <a:endParaRPr sz="7000">
              <a:solidFill>
                <a:schemeClr val="lt1"/>
              </a:solidFill>
              <a:latin typeface="Calibri"/>
              <a:ea typeface="Calibri"/>
              <a:cs typeface="Calibri"/>
              <a:sym typeface="Calibri"/>
            </a:endParaRPr>
          </a:p>
        </p:txBody>
      </p:sp>
      <p:sp>
        <p:nvSpPr>
          <p:cNvPr id="134" name="Google Shape;134;p14"/>
          <p:cNvSpPr txBox="1"/>
          <p:nvPr/>
        </p:nvSpPr>
        <p:spPr>
          <a:xfrm>
            <a:off x="16735527" y="24720300"/>
            <a:ext cx="5789400" cy="1281000"/>
          </a:xfrm>
          <a:prstGeom prst="rect">
            <a:avLst/>
          </a:prstGeom>
          <a:noFill/>
          <a:ln>
            <a:noFill/>
          </a:ln>
        </p:spPr>
        <p:txBody>
          <a:bodyPr anchorCtr="0" anchor="t" bIns="176925" lIns="353950" spcFirstLastPara="1" rIns="353950" wrap="square" tIns="176925">
            <a:spAutoFit/>
          </a:bodyPr>
          <a:lstStyle/>
          <a:p>
            <a:pPr indent="0" lvl="0" marL="0" marR="0" rtl="0" algn="l">
              <a:spcBef>
                <a:spcPts val="0"/>
              </a:spcBef>
              <a:spcAft>
                <a:spcPts val="0"/>
              </a:spcAft>
              <a:buNone/>
            </a:pPr>
            <a:r>
              <a:rPr b="1" lang="pt-BR" sz="6000">
                <a:solidFill>
                  <a:schemeClr val="dk1"/>
                </a:solidFill>
                <a:latin typeface="Arial"/>
                <a:ea typeface="Arial"/>
                <a:cs typeface="Arial"/>
                <a:sym typeface="Arial"/>
              </a:rPr>
              <a:t>Conclusão</a:t>
            </a:r>
            <a:endParaRPr sz="6000"/>
          </a:p>
        </p:txBody>
      </p:sp>
      <p:sp>
        <p:nvSpPr>
          <p:cNvPr id="135" name="Google Shape;135;p14"/>
          <p:cNvSpPr txBox="1"/>
          <p:nvPr/>
        </p:nvSpPr>
        <p:spPr>
          <a:xfrm>
            <a:off x="15565062" y="26455197"/>
            <a:ext cx="16241400" cy="7641600"/>
          </a:xfrm>
          <a:prstGeom prst="rect">
            <a:avLst/>
          </a:prstGeom>
          <a:noFill/>
          <a:ln>
            <a:noFill/>
          </a:ln>
        </p:spPr>
        <p:txBody>
          <a:bodyPr anchorCtr="0" anchor="t" bIns="353950" lIns="353950" spcFirstLastPara="1" rIns="353950" wrap="square" tIns="353950">
            <a:spAutoFit/>
          </a:bodyPr>
          <a:lstStyle/>
          <a:p>
            <a:pPr indent="1765300" lvl="0" marL="0" rtl="0" algn="just">
              <a:spcBef>
                <a:spcPts val="0"/>
              </a:spcBef>
              <a:spcAft>
                <a:spcPts val="0"/>
              </a:spcAft>
              <a:buClr>
                <a:schemeClr val="dk1"/>
              </a:buClr>
              <a:buSzPts val="4300"/>
              <a:buFont typeface="Arial"/>
              <a:buNone/>
            </a:pPr>
            <a:r>
              <a:rPr lang="pt-BR" sz="5000">
                <a:solidFill>
                  <a:schemeClr val="dk1"/>
                </a:solidFill>
              </a:rPr>
              <a:t>Enfatizar as principais conclusões possíveis após a execução do projeto. Não repetir os resultados.  Sumarizar as implicações principais dos resultados, bem como as limitações e dificuldades encontradas na execução do projeto. Fornecer recomendações (não mais que duas) de ações futuras. Explicar como os resultados e conclusões de seu estudo são importantes e como influenciam o conhecimento do problema examinado.</a:t>
            </a:r>
            <a:endParaRPr sz="5000">
              <a:solidFill>
                <a:schemeClr val="dk1"/>
              </a:solidFill>
            </a:endParaRPr>
          </a:p>
        </p:txBody>
      </p:sp>
      <p:pic>
        <p:nvPicPr>
          <p:cNvPr id="136" name="Google Shape;136;p14"/>
          <p:cNvPicPr preferRelativeResize="0"/>
          <p:nvPr/>
        </p:nvPicPr>
        <p:blipFill rotWithShape="1">
          <a:blip r:embed="rId3">
            <a:alphaModFix/>
          </a:blip>
          <a:srcRect b="31853" l="12518" r="18695" t="36293"/>
          <a:stretch/>
        </p:blipFill>
        <p:spPr>
          <a:xfrm>
            <a:off x="16185982" y="9564252"/>
            <a:ext cx="15485669" cy="7081568"/>
          </a:xfrm>
          <a:prstGeom prst="rect">
            <a:avLst/>
          </a:prstGeom>
          <a:noFill/>
          <a:ln>
            <a:noFill/>
          </a:ln>
        </p:spPr>
      </p:pic>
      <p:sp>
        <p:nvSpPr>
          <p:cNvPr id="137" name="Google Shape;137;p14"/>
          <p:cNvSpPr/>
          <p:nvPr/>
        </p:nvSpPr>
        <p:spPr>
          <a:xfrm>
            <a:off x="640918" y="35296378"/>
            <a:ext cx="31278300" cy="7080900"/>
          </a:xfrm>
          <a:prstGeom prst="roundRect">
            <a:avLst>
              <a:gd fmla="val 0" name="adj"/>
            </a:avLst>
          </a:prstGeom>
          <a:solidFill>
            <a:srgbClr val="F5F5F5"/>
          </a:solidFill>
          <a:ln>
            <a:noFill/>
          </a:ln>
        </p:spPr>
        <p:txBody>
          <a:bodyPr anchorCtr="0" anchor="ctr" bIns="176925" lIns="353950" spcFirstLastPara="1" rIns="353950" wrap="square" tIns="176925">
            <a:noAutofit/>
          </a:bodyPr>
          <a:lstStyle/>
          <a:p>
            <a:pPr indent="0" lvl="0" marL="0" marR="0" rtl="0" algn="ctr">
              <a:spcBef>
                <a:spcPts val="0"/>
              </a:spcBef>
              <a:spcAft>
                <a:spcPts val="0"/>
              </a:spcAft>
              <a:buNone/>
            </a:pPr>
            <a:r>
              <a:t/>
            </a:r>
            <a:endParaRPr sz="7000">
              <a:solidFill>
                <a:schemeClr val="lt1"/>
              </a:solidFill>
              <a:latin typeface="Calibri"/>
              <a:ea typeface="Calibri"/>
              <a:cs typeface="Calibri"/>
              <a:sym typeface="Calibri"/>
            </a:endParaRPr>
          </a:p>
        </p:txBody>
      </p:sp>
      <p:sp>
        <p:nvSpPr>
          <p:cNvPr id="138" name="Google Shape;138;p14"/>
          <p:cNvSpPr txBox="1"/>
          <p:nvPr/>
        </p:nvSpPr>
        <p:spPr>
          <a:xfrm>
            <a:off x="766484" y="37400315"/>
            <a:ext cx="31027200" cy="3943800"/>
          </a:xfrm>
          <a:prstGeom prst="rect">
            <a:avLst/>
          </a:prstGeom>
          <a:noFill/>
          <a:ln>
            <a:noFill/>
          </a:ln>
        </p:spPr>
        <p:txBody>
          <a:bodyPr anchorCtr="0" anchor="t" bIns="176925" lIns="353950" spcFirstLastPara="1" rIns="353950" wrap="square" tIns="176925">
            <a:spAutoFit/>
          </a:bodyPr>
          <a:lstStyle/>
          <a:p>
            <a:pPr indent="0" lvl="0" marL="0" marR="0" rtl="0" algn="l">
              <a:spcBef>
                <a:spcPts val="0"/>
              </a:spcBef>
              <a:spcAft>
                <a:spcPts val="0"/>
              </a:spcAft>
              <a:buNone/>
            </a:pPr>
            <a:r>
              <a:t/>
            </a:r>
            <a:endParaRPr sz="4600"/>
          </a:p>
          <a:p>
            <a:pPr indent="-1123950" lvl="0" marL="1765300" marR="0" rtl="0" algn="l">
              <a:spcBef>
                <a:spcPts val="0"/>
              </a:spcBef>
              <a:spcAft>
                <a:spcPts val="0"/>
              </a:spcAft>
              <a:buClr>
                <a:schemeClr val="dk1"/>
              </a:buClr>
              <a:buSzPts val="3900"/>
              <a:buAutoNum type="arabicPeriod"/>
            </a:pPr>
            <a:r>
              <a:rPr lang="pt-BR" sz="3900">
                <a:solidFill>
                  <a:schemeClr val="dk1"/>
                </a:solidFill>
              </a:rPr>
              <a:t>ABNT, NBR 6023/2022: Referências,, disponível em </a:t>
            </a:r>
            <a:r>
              <a:rPr lang="pt-BR" sz="3900">
                <a:solidFill>
                  <a:schemeClr val="dk1"/>
                </a:solidFill>
                <a:uFill>
                  <a:noFill/>
                </a:uFill>
                <a:hlinkClick r:id="rId4">
                  <a:extLst>
                    <a:ext uri="{A12FA001-AC4F-418D-AE19-62706E023703}">
                      <ahyp:hlinkClr val="tx"/>
                    </a:ext>
                  </a:extLst>
                </a:hlinkClick>
              </a:rPr>
              <a:t>https://www.ufpe.br/documents/40070/848544/abntnbr6023.pdf/092b145a-7dce-4b97-8514-364793d8877e</a:t>
            </a:r>
            <a:endParaRPr sz="3900">
              <a:solidFill>
                <a:schemeClr val="dk1"/>
              </a:solidFill>
            </a:endParaRPr>
          </a:p>
          <a:p>
            <a:pPr indent="-1123950" lvl="0" marL="1765300" marR="0" rtl="0" algn="l">
              <a:spcBef>
                <a:spcPts val="0"/>
              </a:spcBef>
              <a:spcAft>
                <a:spcPts val="0"/>
              </a:spcAft>
              <a:buClr>
                <a:schemeClr val="dk1"/>
              </a:buClr>
              <a:buSzPts val="3900"/>
              <a:buAutoNum type="arabicPeriod"/>
            </a:pPr>
            <a:r>
              <a:rPr lang="pt-BR" sz="3900">
                <a:solidFill>
                  <a:schemeClr val="dk1"/>
                </a:solidFill>
              </a:rPr>
              <a:t>ABNT, NBR 15437/2023: Apresentação de pôster nas normas da ABNT, disponível em  https://bibliotecas.ufu.br/sites/bibliotecas.ufu.br/files/media/imagem/posteres.pdf</a:t>
            </a:r>
            <a:endParaRPr b="1" sz="3900">
              <a:solidFill>
                <a:schemeClr val="dk1"/>
              </a:solidFill>
              <a:highlight>
                <a:srgbClr val="F5F5F5"/>
              </a:highlight>
            </a:endParaRPr>
          </a:p>
          <a:p>
            <a:pPr indent="-1073150" lvl="0" marL="1765300" marR="0" rtl="0" algn="l">
              <a:spcBef>
                <a:spcPts val="0"/>
              </a:spcBef>
              <a:spcAft>
                <a:spcPts val="0"/>
              </a:spcAft>
              <a:buClr>
                <a:schemeClr val="dk1"/>
              </a:buClr>
              <a:buSzPts val="3100"/>
              <a:buAutoNum type="arabicPeriod"/>
            </a:pPr>
            <a:r>
              <a:t/>
            </a:r>
            <a:endParaRPr sz="3100">
              <a:solidFill>
                <a:schemeClr val="dk1"/>
              </a:solidFill>
            </a:endParaRPr>
          </a:p>
        </p:txBody>
      </p:sp>
      <p:sp>
        <p:nvSpPr>
          <p:cNvPr id="139" name="Google Shape;139;p14"/>
          <p:cNvSpPr/>
          <p:nvPr/>
        </p:nvSpPr>
        <p:spPr>
          <a:xfrm>
            <a:off x="4640548" y="21512450"/>
            <a:ext cx="2788500" cy="1938900"/>
          </a:xfrm>
          <a:prstGeom prst="rect">
            <a:avLst/>
          </a:prstGeom>
          <a:solidFill>
            <a:srgbClr val="B6D7A8"/>
          </a:solidFill>
          <a:ln>
            <a:noFill/>
          </a:ln>
        </p:spPr>
        <p:txBody>
          <a:bodyPr anchorCtr="0" anchor="ctr" bIns="353950" lIns="353950" spcFirstLastPara="1" rIns="353950" wrap="square" tIns="353950">
            <a:noAutofit/>
          </a:bodyPr>
          <a:lstStyle/>
          <a:p>
            <a:pPr indent="0" lvl="0" marL="0" rtl="0" algn="l">
              <a:spcBef>
                <a:spcPts val="0"/>
              </a:spcBef>
              <a:spcAft>
                <a:spcPts val="0"/>
              </a:spcAft>
              <a:buNone/>
            </a:pPr>
            <a:r>
              <a:rPr b="1" lang="pt-BR" sz="4600"/>
              <a:t>40 artigos</a:t>
            </a:r>
            <a:endParaRPr b="1" sz="4600"/>
          </a:p>
        </p:txBody>
      </p:sp>
      <p:sp>
        <p:nvSpPr>
          <p:cNvPr id="140" name="Google Shape;140;p14"/>
          <p:cNvSpPr/>
          <p:nvPr/>
        </p:nvSpPr>
        <p:spPr>
          <a:xfrm>
            <a:off x="9003124" y="21512350"/>
            <a:ext cx="2788500" cy="1938900"/>
          </a:xfrm>
          <a:prstGeom prst="rect">
            <a:avLst/>
          </a:prstGeom>
          <a:solidFill>
            <a:srgbClr val="B6D7A8"/>
          </a:solidFill>
          <a:ln>
            <a:noFill/>
          </a:ln>
        </p:spPr>
        <p:txBody>
          <a:bodyPr anchorCtr="0" anchor="ctr" bIns="353950" lIns="353950" spcFirstLastPara="1" rIns="353950" wrap="square" tIns="353950">
            <a:noAutofit/>
          </a:bodyPr>
          <a:lstStyle/>
          <a:p>
            <a:pPr indent="0" lvl="0" marL="0" rtl="0" algn="l">
              <a:spcBef>
                <a:spcPts val="0"/>
              </a:spcBef>
              <a:spcAft>
                <a:spcPts val="0"/>
              </a:spcAft>
              <a:buNone/>
            </a:pPr>
            <a:r>
              <a:rPr b="1" lang="pt-BR" sz="4600"/>
              <a:t>18 </a:t>
            </a:r>
            <a:r>
              <a:rPr b="1" lang="pt-BR" sz="4600"/>
              <a:t>artigos</a:t>
            </a:r>
            <a:endParaRPr b="1" sz="4600"/>
          </a:p>
        </p:txBody>
      </p:sp>
      <p:sp>
        <p:nvSpPr>
          <p:cNvPr id="141" name="Google Shape;141;p14"/>
          <p:cNvSpPr/>
          <p:nvPr/>
        </p:nvSpPr>
        <p:spPr>
          <a:xfrm>
            <a:off x="12601025" y="21512450"/>
            <a:ext cx="2788500" cy="1938900"/>
          </a:xfrm>
          <a:prstGeom prst="rect">
            <a:avLst/>
          </a:prstGeom>
          <a:solidFill>
            <a:srgbClr val="B6D7A8"/>
          </a:solidFill>
          <a:ln>
            <a:noFill/>
          </a:ln>
        </p:spPr>
        <p:txBody>
          <a:bodyPr anchorCtr="0" anchor="ctr" bIns="353950" lIns="353950" spcFirstLastPara="1" rIns="353950" wrap="square" tIns="353950">
            <a:noAutofit/>
          </a:bodyPr>
          <a:lstStyle/>
          <a:p>
            <a:pPr indent="0" lvl="0" marL="0" marR="0" rtl="0" algn="l">
              <a:spcBef>
                <a:spcPts val="0"/>
              </a:spcBef>
              <a:spcAft>
                <a:spcPts val="0"/>
              </a:spcAft>
              <a:buNone/>
            </a:pPr>
            <a:r>
              <a:rPr b="1" lang="pt-BR" sz="4600"/>
              <a:t>9</a:t>
            </a:r>
            <a:r>
              <a:rPr b="1" lang="pt-BR" sz="4600"/>
              <a:t> artigos</a:t>
            </a:r>
            <a:endParaRPr b="1" sz="4600"/>
          </a:p>
        </p:txBody>
      </p:sp>
      <p:cxnSp>
        <p:nvCxnSpPr>
          <p:cNvPr id="142" name="Google Shape;142;p14"/>
          <p:cNvCxnSpPr>
            <a:stCxn id="139" idx="3"/>
            <a:endCxn id="140" idx="1"/>
          </p:cNvCxnSpPr>
          <p:nvPr/>
        </p:nvCxnSpPr>
        <p:spPr>
          <a:xfrm>
            <a:off x="7429048" y="22481900"/>
            <a:ext cx="1574100" cy="0"/>
          </a:xfrm>
          <a:prstGeom prst="straightConnector1">
            <a:avLst/>
          </a:prstGeom>
          <a:noFill/>
          <a:ln cap="flat" cmpd="sng" w="19050">
            <a:solidFill>
              <a:srgbClr val="4A86E8"/>
            </a:solidFill>
            <a:prstDash val="solid"/>
            <a:round/>
            <a:headEnd len="med" w="med" type="none"/>
            <a:tailEnd len="med" w="med" type="triangle"/>
          </a:ln>
        </p:spPr>
      </p:cxnSp>
      <p:cxnSp>
        <p:nvCxnSpPr>
          <p:cNvPr id="143" name="Google Shape;143;p14"/>
          <p:cNvCxnSpPr>
            <a:stCxn id="140" idx="3"/>
            <a:endCxn id="141" idx="1"/>
          </p:cNvCxnSpPr>
          <p:nvPr/>
        </p:nvCxnSpPr>
        <p:spPr>
          <a:xfrm>
            <a:off x="11791624" y="22481800"/>
            <a:ext cx="809400" cy="0"/>
          </a:xfrm>
          <a:prstGeom prst="straightConnector1">
            <a:avLst/>
          </a:prstGeom>
          <a:noFill/>
          <a:ln cap="flat" cmpd="sng" w="19050">
            <a:solidFill>
              <a:srgbClr val="4A86E8"/>
            </a:solidFill>
            <a:prstDash val="solid"/>
            <a:round/>
            <a:headEnd len="med" w="med" type="none"/>
            <a:tailEnd len="med" w="med" type="triangle"/>
          </a:ln>
        </p:spPr>
      </p:cxnSp>
      <p:sp>
        <p:nvSpPr>
          <p:cNvPr id="144" name="Google Shape;144;p14"/>
          <p:cNvSpPr txBox="1"/>
          <p:nvPr/>
        </p:nvSpPr>
        <p:spPr>
          <a:xfrm>
            <a:off x="11391351" y="20031575"/>
            <a:ext cx="3108600" cy="2038800"/>
          </a:xfrm>
          <a:prstGeom prst="rect">
            <a:avLst/>
          </a:prstGeom>
          <a:noFill/>
          <a:ln>
            <a:noFill/>
          </a:ln>
        </p:spPr>
        <p:txBody>
          <a:bodyPr anchorCtr="0" anchor="t" bIns="353950" lIns="353950" spcFirstLastPara="1" rIns="353950" wrap="square" tIns="353950">
            <a:spAutoFit/>
          </a:bodyPr>
          <a:lstStyle/>
          <a:p>
            <a:pPr indent="0" lvl="0" marL="0" rtl="0" algn="l">
              <a:spcBef>
                <a:spcPts val="0"/>
              </a:spcBef>
              <a:spcAft>
                <a:spcPts val="0"/>
              </a:spcAft>
              <a:buNone/>
            </a:pPr>
            <a:r>
              <a:rPr b="1" lang="pt-BR" sz="4300"/>
              <a:t>3</a:t>
            </a:r>
            <a:r>
              <a:rPr b="1" baseline="30000" lang="pt-BR" sz="4300"/>
              <a:t>a</a:t>
            </a:r>
            <a:r>
              <a:rPr b="1" lang="pt-BR" sz="4300"/>
              <a:t> Triagem</a:t>
            </a:r>
            <a:endParaRPr b="1" sz="4300"/>
          </a:p>
        </p:txBody>
      </p:sp>
      <p:sp>
        <p:nvSpPr>
          <p:cNvPr id="145" name="Google Shape;145;p14"/>
          <p:cNvSpPr txBox="1"/>
          <p:nvPr/>
        </p:nvSpPr>
        <p:spPr>
          <a:xfrm>
            <a:off x="6982751" y="20031575"/>
            <a:ext cx="3108600" cy="2038800"/>
          </a:xfrm>
          <a:prstGeom prst="rect">
            <a:avLst/>
          </a:prstGeom>
          <a:noFill/>
          <a:ln>
            <a:noFill/>
          </a:ln>
        </p:spPr>
        <p:txBody>
          <a:bodyPr anchorCtr="0" anchor="t" bIns="353950" lIns="353950" spcFirstLastPara="1" rIns="353950" wrap="square" tIns="353950">
            <a:spAutoFit/>
          </a:bodyPr>
          <a:lstStyle/>
          <a:p>
            <a:pPr indent="0" lvl="0" marL="0" rtl="0" algn="l">
              <a:spcBef>
                <a:spcPts val="0"/>
              </a:spcBef>
              <a:spcAft>
                <a:spcPts val="0"/>
              </a:spcAft>
              <a:buNone/>
            </a:pPr>
            <a:r>
              <a:rPr b="1" lang="pt-BR" sz="4300"/>
              <a:t>2</a:t>
            </a:r>
            <a:r>
              <a:rPr b="1" baseline="30000" lang="pt-BR" sz="4300"/>
              <a:t>a</a:t>
            </a:r>
            <a:r>
              <a:rPr b="1" lang="pt-BR" sz="4300"/>
              <a:t> Triagem</a:t>
            </a:r>
            <a:endParaRPr b="1" sz="4300"/>
          </a:p>
        </p:txBody>
      </p:sp>
      <p:sp>
        <p:nvSpPr>
          <p:cNvPr id="146" name="Google Shape;146;p14"/>
          <p:cNvSpPr txBox="1"/>
          <p:nvPr/>
        </p:nvSpPr>
        <p:spPr>
          <a:xfrm>
            <a:off x="1042801" y="21366925"/>
            <a:ext cx="2788500" cy="1946400"/>
          </a:xfrm>
          <a:prstGeom prst="rect">
            <a:avLst/>
          </a:prstGeom>
          <a:solidFill>
            <a:srgbClr val="93C47D"/>
          </a:solidFill>
          <a:ln>
            <a:noFill/>
          </a:ln>
        </p:spPr>
        <p:txBody>
          <a:bodyPr anchorCtr="0" anchor="t" bIns="353950" lIns="353950" spcFirstLastPara="1" rIns="353950" wrap="square" tIns="353950">
            <a:spAutoFit/>
          </a:bodyPr>
          <a:lstStyle/>
          <a:p>
            <a:pPr indent="0" lvl="0" marL="0" rtl="0" algn="l">
              <a:spcBef>
                <a:spcPts val="0"/>
              </a:spcBef>
              <a:spcAft>
                <a:spcPts val="0"/>
              </a:spcAft>
              <a:buNone/>
            </a:pPr>
            <a:r>
              <a:rPr b="1" lang="pt-BR" sz="4000"/>
              <a:t>1</a:t>
            </a:r>
            <a:r>
              <a:rPr b="1" baseline="30000" lang="pt-BR" sz="4000"/>
              <a:t>a</a:t>
            </a:r>
            <a:r>
              <a:rPr b="1" lang="pt-BR" sz="4000"/>
              <a:t> Triagem</a:t>
            </a:r>
            <a:endParaRPr b="1" sz="4000"/>
          </a:p>
        </p:txBody>
      </p:sp>
      <p:cxnSp>
        <p:nvCxnSpPr>
          <p:cNvPr id="147" name="Google Shape;147;p14"/>
          <p:cNvCxnSpPr>
            <a:stCxn id="146" idx="3"/>
            <a:endCxn id="139" idx="1"/>
          </p:cNvCxnSpPr>
          <p:nvPr/>
        </p:nvCxnSpPr>
        <p:spPr>
          <a:xfrm>
            <a:off x="3831301" y="22340125"/>
            <a:ext cx="809100" cy="141900"/>
          </a:xfrm>
          <a:prstGeom prst="straightConnector1">
            <a:avLst/>
          </a:prstGeom>
          <a:noFill/>
          <a:ln cap="flat" cmpd="sng" w="19050">
            <a:solidFill>
              <a:srgbClr val="4A86E8"/>
            </a:solidFill>
            <a:prstDash val="solid"/>
            <a:round/>
            <a:headEnd len="med" w="med" type="none"/>
            <a:tailEnd len="med" w="med" type="triangle"/>
          </a:ln>
        </p:spPr>
      </p:cxnSp>
      <p:sp>
        <p:nvSpPr>
          <p:cNvPr id="148" name="Google Shape;148;p14"/>
          <p:cNvSpPr txBox="1"/>
          <p:nvPr/>
        </p:nvSpPr>
        <p:spPr>
          <a:xfrm>
            <a:off x="8504934" y="726929"/>
            <a:ext cx="23599200" cy="4636500"/>
          </a:xfrm>
          <a:prstGeom prst="rect">
            <a:avLst/>
          </a:prstGeom>
          <a:noFill/>
          <a:ln>
            <a:noFill/>
          </a:ln>
        </p:spPr>
        <p:txBody>
          <a:bodyPr anchorCtr="0" anchor="t" bIns="176925" lIns="353950" spcFirstLastPara="1" rIns="353950" wrap="square" tIns="176925">
            <a:spAutoFit/>
          </a:bodyPr>
          <a:lstStyle/>
          <a:p>
            <a:pPr indent="0" lvl="0" marL="0" rtl="0" algn="ctr">
              <a:spcBef>
                <a:spcPts val="0"/>
              </a:spcBef>
              <a:spcAft>
                <a:spcPts val="0"/>
              </a:spcAft>
              <a:buClr>
                <a:schemeClr val="dk1"/>
              </a:buClr>
              <a:buFont typeface="Arial"/>
              <a:buNone/>
            </a:pPr>
            <a:r>
              <a:rPr b="1" lang="pt-BR" sz="7000">
                <a:solidFill>
                  <a:schemeClr val="dk1"/>
                </a:solidFill>
              </a:rPr>
              <a:t>TÍTULO DO PROJETO DE MELHORIA DO LABORATÓRIO</a:t>
            </a:r>
            <a:endParaRPr b="1" sz="7000">
              <a:solidFill>
                <a:schemeClr val="dk1"/>
              </a:solidFill>
            </a:endParaRPr>
          </a:p>
          <a:p>
            <a:pPr indent="0" lvl="0" marL="0" rtl="0" algn="ctr">
              <a:spcBef>
                <a:spcPts val="0"/>
              </a:spcBef>
              <a:spcAft>
                <a:spcPts val="0"/>
              </a:spcAft>
              <a:buClr>
                <a:schemeClr val="dk1"/>
              </a:buClr>
              <a:buSzPts val="4300"/>
              <a:buFont typeface="Arial"/>
              <a:buNone/>
            </a:pPr>
            <a:r>
              <a:rPr lang="pt-BR" sz="4600">
                <a:solidFill>
                  <a:schemeClr val="dk1"/>
                </a:solidFill>
                <a:latin typeface="Times New Roman"/>
                <a:ea typeface="Times New Roman"/>
                <a:cs typeface="Times New Roman"/>
                <a:sym typeface="Times New Roman"/>
              </a:rPr>
              <a:t>[centralizado, letras maiusculas, fonte arial, tamanho 70, negrito</a:t>
            </a:r>
            <a:r>
              <a:rPr b="1" lang="pt-BR" sz="4600">
                <a:solidFill>
                  <a:schemeClr val="dk1"/>
                </a:solidFill>
                <a:latin typeface="Times New Roman"/>
                <a:ea typeface="Times New Roman"/>
                <a:cs typeface="Times New Roman"/>
                <a:sym typeface="Times New Roman"/>
              </a:rPr>
              <a:t>]</a:t>
            </a:r>
            <a:endParaRPr b="1" sz="4600">
              <a:solidFill>
                <a:schemeClr val="dk1"/>
              </a:solidFill>
              <a:latin typeface="Times New Roman"/>
              <a:ea typeface="Times New Roman"/>
              <a:cs typeface="Times New Roman"/>
              <a:sym typeface="Times New Roman"/>
            </a:endParaRPr>
          </a:p>
          <a:p>
            <a:pPr indent="0" lvl="0" marL="0" rtl="0" algn="ctr">
              <a:spcBef>
                <a:spcPts val="0"/>
              </a:spcBef>
              <a:spcAft>
                <a:spcPts val="0"/>
              </a:spcAft>
              <a:buClr>
                <a:schemeClr val="dk1"/>
              </a:buClr>
              <a:buSzPts val="4300"/>
              <a:buFont typeface="Arial"/>
              <a:buNone/>
            </a:pPr>
            <a:r>
              <a:rPr b="1" lang="pt-BR" sz="4600">
                <a:solidFill>
                  <a:schemeClr val="dk1"/>
                </a:solidFill>
              </a:rPr>
              <a:t>NOME DO COORDENADOR E PARTICIPANTES</a:t>
            </a:r>
            <a:endParaRPr b="1" sz="5300">
              <a:solidFill>
                <a:schemeClr val="dk1"/>
              </a:solidFill>
            </a:endParaRPr>
          </a:p>
          <a:p>
            <a:pPr indent="0" lvl="0" marL="0" rtl="0" algn="ctr">
              <a:spcBef>
                <a:spcPts val="0"/>
              </a:spcBef>
              <a:spcAft>
                <a:spcPts val="0"/>
              </a:spcAft>
              <a:buClr>
                <a:schemeClr val="dk1"/>
              </a:buClr>
              <a:buSzPts val="4300"/>
              <a:buFont typeface="Arial"/>
              <a:buNone/>
            </a:pPr>
            <a:r>
              <a:rPr lang="pt-BR" sz="4600">
                <a:solidFill>
                  <a:schemeClr val="dk1"/>
                </a:solidFill>
                <a:latin typeface="Times New Roman"/>
                <a:ea typeface="Times New Roman"/>
                <a:cs typeface="Times New Roman"/>
                <a:sym typeface="Times New Roman"/>
              </a:rPr>
              <a:t>[centralizado, letras maiusculas, fonte arial, tamanho 46, negrito</a:t>
            </a:r>
            <a:r>
              <a:rPr b="1" lang="pt-BR" sz="4600">
                <a:solidFill>
                  <a:schemeClr val="dk1"/>
                </a:solidFill>
                <a:latin typeface="Times New Roman"/>
                <a:ea typeface="Times New Roman"/>
                <a:cs typeface="Times New Roman"/>
                <a:sym typeface="Times New Roman"/>
              </a:rPr>
              <a:t>]</a:t>
            </a:r>
            <a:endParaRPr sz="5000">
              <a:solidFill>
                <a:schemeClr val="dk1"/>
              </a:solidFill>
            </a:endParaRPr>
          </a:p>
        </p:txBody>
      </p:sp>
      <p:sp>
        <p:nvSpPr>
          <p:cNvPr id="149" name="Google Shape;149;p14"/>
          <p:cNvSpPr txBox="1"/>
          <p:nvPr/>
        </p:nvSpPr>
        <p:spPr>
          <a:xfrm>
            <a:off x="15767562" y="17187087"/>
            <a:ext cx="16241400" cy="6102300"/>
          </a:xfrm>
          <a:prstGeom prst="rect">
            <a:avLst/>
          </a:prstGeom>
          <a:noFill/>
          <a:ln>
            <a:noFill/>
          </a:ln>
        </p:spPr>
        <p:txBody>
          <a:bodyPr anchorCtr="0" anchor="t" bIns="353950" lIns="353950" spcFirstLastPara="1" rIns="353950" wrap="square" tIns="353950">
            <a:spAutoFit/>
          </a:bodyPr>
          <a:lstStyle/>
          <a:p>
            <a:pPr indent="1765300" lvl="0" marL="0" rtl="0" algn="just">
              <a:spcBef>
                <a:spcPts val="0"/>
              </a:spcBef>
              <a:spcAft>
                <a:spcPts val="0"/>
              </a:spcAft>
              <a:buClr>
                <a:schemeClr val="dk1"/>
              </a:buClr>
              <a:buSzPts val="4300"/>
              <a:buFont typeface="Arial"/>
              <a:buNone/>
            </a:pPr>
            <a:r>
              <a:rPr lang="pt-BR" sz="5000">
                <a:solidFill>
                  <a:schemeClr val="dk1"/>
                </a:solidFill>
              </a:rPr>
              <a:t>Comentar suas interpretações, opiniões, as implicações das descobertas, e sugerir futuras ações. Responder às questões colocadas na introdução, explicar como os resultados apoiam as respostas, e como as respostas se encaixam no conhecimento existente sobre o tópico (referencial teórico).  Discutir qualquer resultado não esperado.</a:t>
            </a:r>
            <a:endParaRPr sz="5000">
              <a:solidFill>
                <a:schemeClr val="dk1"/>
              </a:solidFill>
            </a:endParaRPr>
          </a:p>
        </p:txBody>
      </p:sp>
      <p:sp>
        <p:nvSpPr>
          <p:cNvPr id="150" name="Google Shape;150;p14"/>
          <p:cNvSpPr txBox="1"/>
          <p:nvPr/>
        </p:nvSpPr>
        <p:spPr>
          <a:xfrm>
            <a:off x="1620465" y="10101102"/>
            <a:ext cx="13260600" cy="7641600"/>
          </a:xfrm>
          <a:prstGeom prst="rect">
            <a:avLst/>
          </a:prstGeom>
          <a:noFill/>
          <a:ln>
            <a:noFill/>
          </a:ln>
        </p:spPr>
        <p:txBody>
          <a:bodyPr anchorCtr="0" anchor="t" bIns="353950" lIns="353950" spcFirstLastPara="1" rIns="353950" wrap="square" tIns="353950">
            <a:spAutoFit/>
          </a:bodyPr>
          <a:lstStyle/>
          <a:p>
            <a:pPr indent="1765300" lvl="0" marL="0" rtl="0" algn="just">
              <a:spcBef>
                <a:spcPts val="2300"/>
              </a:spcBef>
              <a:spcAft>
                <a:spcPts val="0"/>
              </a:spcAft>
              <a:buNone/>
            </a:pPr>
            <a:r>
              <a:rPr lang="pt-BR" sz="5000">
                <a:solidFill>
                  <a:schemeClr val="dk1"/>
                </a:solidFill>
              </a:rPr>
              <a:t>A</a:t>
            </a:r>
            <a:r>
              <a:rPr lang="pt-BR" sz="5000">
                <a:solidFill>
                  <a:schemeClr val="dk1"/>
                </a:solidFill>
              </a:rPr>
              <a:t>presentar os resultados relevantes para as questões apresentadas na introdução, sem interpretar o significado. Os dados devem ser organizados em ordem cronológica, de acordo com os métodos, ou na ordem decrescente de importância. Os dados devem ser apresentados da maneira mais clara possível (em forma de texto, figuras, gráficos ou tabelas). </a:t>
            </a:r>
            <a:endParaRPr sz="5000">
              <a:solidFill>
                <a:schemeClr val="dk1"/>
              </a:solidFill>
            </a:endParaRPr>
          </a:p>
        </p:txBody>
      </p:sp>
      <p:sp>
        <p:nvSpPr>
          <p:cNvPr id="151" name="Google Shape;151;p14"/>
          <p:cNvSpPr/>
          <p:nvPr/>
        </p:nvSpPr>
        <p:spPr>
          <a:xfrm>
            <a:off x="1042775" y="35828975"/>
            <a:ext cx="15485700" cy="1281000"/>
          </a:xfrm>
          <a:prstGeom prst="roundRect">
            <a:avLst>
              <a:gd fmla="val 16667" name="adj"/>
            </a:avLst>
          </a:prstGeom>
          <a:solidFill>
            <a:srgbClr val="FFC000"/>
          </a:solidFill>
          <a:ln>
            <a:noFill/>
          </a:ln>
        </p:spPr>
        <p:txBody>
          <a:bodyPr anchorCtr="0" anchor="ctr" bIns="176925" lIns="353950" spcFirstLastPara="1" rIns="353950" wrap="square" tIns="176925">
            <a:noAutofit/>
          </a:bodyPr>
          <a:lstStyle/>
          <a:p>
            <a:pPr indent="0" lvl="0" marL="0" marR="0" rtl="0" algn="ctr">
              <a:spcBef>
                <a:spcPts val="0"/>
              </a:spcBef>
              <a:spcAft>
                <a:spcPts val="0"/>
              </a:spcAft>
              <a:buNone/>
            </a:pPr>
            <a:r>
              <a:t/>
            </a:r>
            <a:endParaRPr sz="7000">
              <a:solidFill>
                <a:schemeClr val="lt1"/>
              </a:solidFill>
              <a:latin typeface="Calibri"/>
              <a:ea typeface="Calibri"/>
              <a:cs typeface="Calibri"/>
              <a:sym typeface="Calibri"/>
            </a:endParaRPr>
          </a:p>
        </p:txBody>
      </p:sp>
      <p:sp>
        <p:nvSpPr>
          <p:cNvPr id="152" name="Google Shape;152;p14"/>
          <p:cNvSpPr txBox="1"/>
          <p:nvPr/>
        </p:nvSpPr>
        <p:spPr>
          <a:xfrm>
            <a:off x="1285202" y="35829050"/>
            <a:ext cx="6113100" cy="1281000"/>
          </a:xfrm>
          <a:prstGeom prst="rect">
            <a:avLst/>
          </a:prstGeom>
          <a:noFill/>
          <a:ln>
            <a:noFill/>
          </a:ln>
        </p:spPr>
        <p:txBody>
          <a:bodyPr anchorCtr="0" anchor="t" bIns="176925" lIns="353950" spcFirstLastPara="1" rIns="353950" wrap="square" tIns="176925">
            <a:spAutoFit/>
          </a:bodyPr>
          <a:lstStyle/>
          <a:p>
            <a:pPr indent="0" lvl="0" marL="0" marR="0" rtl="0" algn="l">
              <a:spcBef>
                <a:spcPts val="0"/>
              </a:spcBef>
              <a:spcAft>
                <a:spcPts val="0"/>
              </a:spcAft>
              <a:buNone/>
            </a:pPr>
            <a:r>
              <a:rPr b="1" lang="pt-BR" sz="6000">
                <a:solidFill>
                  <a:schemeClr val="dk1"/>
                </a:solidFill>
              </a:rPr>
              <a:t>Referências</a:t>
            </a:r>
            <a:endParaRPr sz="6000"/>
          </a:p>
        </p:txBody>
      </p:sp>
      <p:pic>
        <p:nvPicPr>
          <p:cNvPr id="153" name="Google Shape;153;p14"/>
          <p:cNvPicPr preferRelativeResize="0"/>
          <p:nvPr/>
        </p:nvPicPr>
        <p:blipFill>
          <a:blip r:embed="rId5">
            <a:alphaModFix/>
          </a:blip>
          <a:stretch>
            <a:fillRect/>
          </a:stretch>
        </p:blipFill>
        <p:spPr>
          <a:xfrm>
            <a:off x="2064525" y="852285"/>
            <a:ext cx="8063569" cy="45903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Tema do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