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AB19-A952-42E3-82D2-0FA39E73C24C}" type="datetimeFigureOut">
              <a:rPr lang="pt-BR" smtClean="0"/>
              <a:pPr/>
              <a:t>16/12/2016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402-D723-44AC-90FB-47EC4172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AB19-A952-42E3-82D2-0FA39E73C24C}" type="datetimeFigureOut">
              <a:rPr lang="pt-BR" smtClean="0"/>
              <a:pPr/>
              <a:t>16/12/2016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402-D723-44AC-90FB-47EC4172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AB19-A952-42E3-82D2-0FA39E73C24C}" type="datetimeFigureOut">
              <a:rPr lang="pt-BR" smtClean="0"/>
              <a:pPr/>
              <a:t>16/12/2016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402-D723-44AC-90FB-47EC4172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AB19-A952-42E3-82D2-0FA39E73C24C}" type="datetimeFigureOut">
              <a:rPr lang="pt-BR" smtClean="0"/>
              <a:pPr/>
              <a:t>16/12/2016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402-D723-44AC-90FB-47EC4172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AB19-A952-42E3-82D2-0FA39E73C24C}" type="datetimeFigureOut">
              <a:rPr lang="pt-BR" smtClean="0"/>
              <a:pPr/>
              <a:t>16/12/2016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402-D723-44AC-90FB-47EC4172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AB19-A952-42E3-82D2-0FA39E73C24C}" type="datetimeFigureOut">
              <a:rPr lang="pt-BR" smtClean="0"/>
              <a:pPr/>
              <a:t>16/12/2016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402-D723-44AC-90FB-47EC4172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AB19-A952-42E3-82D2-0FA39E73C24C}" type="datetimeFigureOut">
              <a:rPr lang="pt-BR" smtClean="0"/>
              <a:pPr/>
              <a:t>16/12/2016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402-D723-44AC-90FB-47EC4172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AB19-A952-42E3-82D2-0FA39E73C24C}" type="datetimeFigureOut">
              <a:rPr lang="pt-BR" smtClean="0"/>
              <a:pPr/>
              <a:t>16/12/2016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402-D723-44AC-90FB-47EC4172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AB19-A952-42E3-82D2-0FA39E73C24C}" type="datetimeFigureOut">
              <a:rPr lang="pt-BR" smtClean="0"/>
              <a:pPr/>
              <a:t>16/12/2016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402-D723-44AC-90FB-47EC4172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AB19-A952-42E3-82D2-0FA39E73C24C}" type="datetimeFigureOut">
              <a:rPr lang="pt-BR" smtClean="0"/>
              <a:pPr/>
              <a:t>16/12/2016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402-D723-44AC-90FB-47EC4172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AB19-A952-42E3-82D2-0FA39E73C24C}" type="datetimeFigureOut">
              <a:rPr lang="pt-BR" smtClean="0"/>
              <a:pPr/>
              <a:t>16/12/2016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402-D723-44AC-90FB-47EC4172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DAB19-A952-42E3-82D2-0FA39E73C24C}" type="datetimeFigureOut">
              <a:rPr lang="pt-BR" smtClean="0"/>
              <a:pPr/>
              <a:t>16/12/2016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03402-D723-44AC-90FB-47EC4172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91440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TUTORIAL REDMINE </a:t>
            </a:r>
            <a:endParaRPr lang="pt-B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http://www.signageeternity.com/wp-content/uploads/2015/11/What-is-your-top-prio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3645024" cy="3645024"/>
          </a:xfrm>
          <a:prstGeom prst="rect">
            <a:avLst/>
          </a:prstGeom>
          <a:noFill/>
        </p:spPr>
      </p:pic>
      <p:pic>
        <p:nvPicPr>
          <p:cNvPr id="11267" name="WordPictureWatermark10476763" descr="Capa-Relatórios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WordPictureWatermark10476763" descr="Capa-Relatório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Logando</a:t>
            </a:r>
            <a:endParaRPr lang="pt-B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Seta para a direita 7"/>
          <p:cNvSpPr/>
          <p:nvPr/>
        </p:nvSpPr>
        <p:spPr>
          <a:xfrm rot="18933368">
            <a:off x="7885838" y="2960935"/>
            <a:ext cx="720080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8460432" y="2780928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WordPictureWatermark10476763" descr="Capa-Relatório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Logando</a:t>
            </a:r>
            <a:endParaRPr lang="pt-B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547664" y="4365104"/>
            <a:ext cx="1152128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131840" y="4221088"/>
            <a:ext cx="27363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WordPictureWatermark10476763" descr="Capa-Relatório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185" y="2564904"/>
            <a:ext cx="912668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Procurando suas ações = 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Eixos Temáticos</a:t>
            </a:r>
            <a:endParaRPr lang="pt-B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Seta para a direita 7"/>
          <p:cNvSpPr/>
          <p:nvPr/>
        </p:nvSpPr>
        <p:spPr>
          <a:xfrm rot="6692875">
            <a:off x="1752918" y="2500858"/>
            <a:ext cx="864792" cy="3119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187624" y="3068960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0476763" descr="Capa-Relatório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Procurando suas 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direita 5"/>
          <p:cNvSpPr/>
          <p:nvPr/>
        </p:nvSpPr>
        <p:spPr>
          <a:xfrm rot="17972274">
            <a:off x="5505862" y="3410523"/>
            <a:ext cx="1184369" cy="6850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6300192" y="2420888"/>
            <a:ext cx="93610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0476763" descr="Capa-Relatório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4925"/>
            <a:ext cx="9144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Adicione filtro/unidade executora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 rot="19678872">
            <a:off x="5950274" y="3296440"/>
            <a:ext cx="1184369" cy="6850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092280" y="2852936"/>
            <a:ext cx="9361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884368" y="3717032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21314192">
            <a:off x="6398597" y="3909042"/>
            <a:ext cx="1184369" cy="6850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4704"/>
            <a:ext cx="9143999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Escolha sua unidade</a:t>
            </a:r>
            <a:endParaRPr lang="pt-B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1835696" y="4653136"/>
            <a:ext cx="1184369" cy="6850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 rot="21502115">
            <a:off x="3144123" y="4724100"/>
            <a:ext cx="3655278" cy="433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5496" y="2996952"/>
            <a:ext cx="5395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 clique</a:t>
            </a:r>
            <a:r>
              <a:rPr kumimoji="0" lang="pt-BR" sz="44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em aplicar o filtro</a:t>
            </a:r>
            <a:endParaRPr kumimoji="0" lang="pt-BR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Conector angulado 10"/>
          <p:cNvCxnSpPr>
            <a:endCxn id="8" idx="4"/>
          </p:cNvCxnSpPr>
          <p:nvPr/>
        </p:nvCxnSpPr>
        <p:spPr>
          <a:xfrm rot="16200000" flipV="1">
            <a:off x="-477688" y="4211960"/>
            <a:ext cx="2304256" cy="738336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Clique na ação desejada</a:t>
            </a:r>
            <a:endParaRPr lang="pt-B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Clique em editar para monitorar e realizar observações na ação</a:t>
            </a:r>
            <a:endParaRPr lang="pt-B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3475"/>
            <a:ext cx="9144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7092280" y="2492896"/>
            <a:ext cx="5395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19157946">
            <a:off x="6020272" y="2940237"/>
            <a:ext cx="1184369" cy="6850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39</Words>
  <Application>Microsoft Office PowerPoint</Application>
  <PresentationFormat>Apresentação na tela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TUTORIAL REDMINE </vt:lpstr>
      <vt:lpstr>Logando</vt:lpstr>
      <vt:lpstr>Logando</vt:lpstr>
      <vt:lpstr>Procurando suas ações = Eixos Temáticos</vt:lpstr>
      <vt:lpstr>Procurando suas ações</vt:lpstr>
      <vt:lpstr>Adicione filtro/unidade executora</vt:lpstr>
      <vt:lpstr>Escolha sua unidade</vt:lpstr>
      <vt:lpstr>Clique na ação desejada</vt:lpstr>
      <vt:lpstr>Clique em editar para monitorar e realizar observações na ação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Ações TOP Reitor</dc:title>
  <dc:creator>dapproplan2</dc:creator>
  <cp:lastModifiedBy>dapproplan2</cp:lastModifiedBy>
  <cp:revision>24</cp:revision>
  <dcterms:created xsi:type="dcterms:W3CDTF">2016-05-10T18:03:02Z</dcterms:created>
  <dcterms:modified xsi:type="dcterms:W3CDTF">2016-12-16T11:30:21Z</dcterms:modified>
</cp:coreProperties>
</file>