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hpn9q4HhKrhIfp+lV2hAiaLX0b4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025227575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g1025227575c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025227575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g1025227575c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762127" y="2419541"/>
            <a:ext cx="5619744" cy="8002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Título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(Fonte: Trebuchet MS, tamanho mínimo sugerido: 28</a:t>
            </a:r>
            <a:endParaRPr/>
          </a:p>
        </p:txBody>
      </p:sp>
      <p:sp>
        <p:nvSpPr>
          <p:cNvPr id="85" name="Google Shape;85;p1"/>
          <p:cNvSpPr txBox="1"/>
          <p:nvPr/>
        </p:nvSpPr>
        <p:spPr>
          <a:xfrm>
            <a:off x="1762127" y="3595954"/>
            <a:ext cx="5619744" cy="15388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Autor(es)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(Fonte: Trebuchet MS, tamanho mínimo sugerido: 20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Orientador(a)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(Fonte: Trebuchet MS, tamanho mínimo sugerido: 20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1267000" y="2379541"/>
            <a:ext cx="6622326" cy="18158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Indicações: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° Utilizar a fonte Trebuchet MS para títulos na cor preta;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° Não modificar a cor de fundo do slide, a fim de não prejudicar a legibilidade;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° Não há restrições quanto ao número de slides, porém esteja atento ao tempo estabelecido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para a apresentação (até 10 minutos);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° Para mais informações confira os editais disponibilizados pela Proexc, Propesq e Proacad;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025227575c_0_0"/>
          <p:cNvSpPr txBox="1"/>
          <p:nvPr/>
        </p:nvSpPr>
        <p:spPr>
          <a:xfrm>
            <a:off x="1762127" y="2419541"/>
            <a:ext cx="56196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Título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(Fonte: Trebuchet MS, tamanho mínimo sugerido: 28</a:t>
            </a:r>
            <a:endParaRPr/>
          </a:p>
        </p:txBody>
      </p:sp>
      <p:sp>
        <p:nvSpPr>
          <p:cNvPr id="96" name="Google Shape;96;g1025227575c_0_0"/>
          <p:cNvSpPr txBox="1"/>
          <p:nvPr/>
        </p:nvSpPr>
        <p:spPr>
          <a:xfrm>
            <a:off x="1762127" y="3595954"/>
            <a:ext cx="5619600" cy="15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Autor(es)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(Fonte: Trebuchet MS, tamanho mínimo sugerido: 20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Orientador(a)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(Fonte: Trebuchet MS, tamanho mínimo sugerido: 20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025227575c_0_5"/>
          <p:cNvSpPr txBox="1"/>
          <p:nvPr/>
        </p:nvSpPr>
        <p:spPr>
          <a:xfrm>
            <a:off x="1647350" y="2414116"/>
            <a:ext cx="66222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Indicações: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° Utilizar a fonte Trebuchet MS para títulos na cor preta;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° Não modificar a cor de fundo do slide, a fim de não prejudicar a legibilidade;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° Não há restrições quanto ao número de slides, porém esteja atento ao tempo estabelecido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para a apresentação (até 10 minutos);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° Para mais informações confira os editais disponibilizados pela Proexc, Propesq e Proacad;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2020-03-10T14:24:02Z</dcterms:created>
  <dc:creator>Bureau Design 01</dc:creator>
</cp:coreProperties>
</file>