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84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90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93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49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56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57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92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02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666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7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79DA-40E1-4292-990C-BB26E447A0AB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963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8DD7D-37C2-4050-89AC-595AF1A2C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5109" y="2449718"/>
            <a:ext cx="6929283" cy="1148888"/>
          </a:xfrm>
        </p:spPr>
        <p:txBody>
          <a:bodyPr>
            <a:noAutofit/>
          </a:bodyPr>
          <a:lstStyle/>
          <a:p>
            <a:pPr algn="l"/>
            <a:r>
              <a:rPr lang="pt-BR" sz="4400" dirty="0">
                <a:solidFill>
                  <a:schemeClr val="bg1"/>
                </a:solidFill>
              </a:rPr>
              <a:t>Título:</a:t>
            </a:r>
            <a:br>
              <a:rPr lang="pt-BR" sz="4400" dirty="0">
                <a:solidFill>
                  <a:schemeClr val="bg1"/>
                </a:solidFill>
              </a:rPr>
            </a:br>
            <a:r>
              <a:rPr lang="pt-BR" sz="4400" dirty="0">
                <a:solidFill>
                  <a:schemeClr val="bg1"/>
                </a:solidFill>
              </a:rPr>
              <a:t>Coordenador do subprojeto:</a:t>
            </a:r>
          </a:p>
        </p:txBody>
      </p:sp>
    </p:spTree>
    <p:extLst>
      <p:ext uri="{BB962C8B-B14F-4D97-AF65-F5344CB8AC3E}">
        <p14:creationId xmlns:p14="http://schemas.microsoft.com/office/powerpoint/2010/main" val="68598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5985387" cy="1148888"/>
          </a:xfrm>
        </p:spPr>
        <p:txBody>
          <a:bodyPr>
            <a:noAutofit/>
          </a:bodyPr>
          <a:lstStyle/>
          <a:p>
            <a:pPr algn="just"/>
            <a:r>
              <a:rPr lang="pt-BR" sz="4400" dirty="0">
                <a:solidFill>
                  <a:schemeClr val="bg1"/>
                </a:solidFill>
              </a:rPr>
              <a:t>Itens da apresentação: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</a:rPr>
              <a:t>1. Escopo do subprojeto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(Mérito e abrangência da infraestrutura proposta, considerando sua aderência às áreas prioritárias definidas na Portaria MCTI nº 5.109, de 16 de agosto de 2021, bem como sua relevância no contexto de C,T&amp;I para o desenvolvimento local/regional/nacional)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2. Equipe / </a:t>
            </a:r>
            <a:r>
              <a:rPr lang="pt-BR" sz="1400" dirty="0" err="1">
                <a:solidFill>
                  <a:schemeClr val="bg1"/>
                </a:solidFill>
              </a:rPr>
              <a:t>PPGs</a:t>
            </a:r>
            <a:r>
              <a:rPr lang="pt-BR" sz="1400" dirty="0">
                <a:solidFill>
                  <a:schemeClr val="bg1"/>
                </a:solidFill>
              </a:rPr>
              <a:t> envolvidos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(Qualificação e competência da equipe científica beneficiada pela implantação da infraestrutura, verificando a sua aderência à proposta).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3. Utilização multiusuária da infraestrutura de pesquisa proposta 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(Nível de uso compartilhado do(s) equipamento(s): áreas/programas beneficiados e número de instituições e pessoas usuárias; e Critérios bem definidos de agendamento e utilização dos equipamentos multiusuários e sua divulgação pública).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4. Resultados e impactos esperados 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(Resultados e impactos esperados no desenvolvimento das atividades de pesquisa e/ou pós-graduação associadas à infraestrutura de pesquisa objeto da proposta).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5. Orçamento / Valor dos itens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(Adequação dos prazos de execução, do orçamento e do cronograma físico para instalação dos equipamentos.).</a:t>
            </a:r>
          </a:p>
        </p:txBody>
      </p:sp>
    </p:spTree>
    <p:extLst>
      <p:ext uri="{BB962C8B-B14F-4D97-AF65-F5344CB8AC3E}">
        <p14:creationId xmlns:p14="http://schemas.microsoft.com/office/powerpoint/2010/main" val="1140836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1. Escopo do subprojeto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9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2. Equipe / </a:t>
            </a:r>
            <a:r>
              <a:rPr lang="pt-BR" sz="2800" dirty="0" err="1">
                <a:solidFill>
                  <a:schemeClr val="bg1"/>
                </a:solidFill>
              </a:rPr>
              <a:t>PPGs</a:t>
            </a:r>
            <a:r>
              <a:rPr lang="pt-BR" sz="2800" dirty="0">
                <a:solidFill>
                  <a:schemeClr val="bg1"/>
                </a:solidFill>
              </a:rPr>
              <a:t> envolvidos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85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3. Utilização multiusuária da infraestrutura de pesquisa proposta 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00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4. Resultados e impactos esperados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97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5. Orçamento / Valor dos itens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387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259</Words>
  <Application>Microsoft Office PowerPoint</Application>
  <PresentationFormat>Apresentação na tela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Título: Coordenador do subprojeto:</vt:lpstr>
      <vt:lpstr>Itens da apresentação:</vt:lpstr>
      <vt:lpstr>1. Escopo do subprojeto (apenas um slide)</vt:lpstr>
      <vt:lpstr>2. Equipe / PPGs envolvidos (apenas um slide)</vt:lpstr>
      <vt:lpstr>3. Utilização multiusuária da infraestrutura de pesquisa proposta  (apenas um slide)</vt:lpstr>
      <vt:lpstr>4. Resultados e impactos esperados (apenas um slide)</vt:lpstr>
      <vt:lpstr>5. Orçamento / Valor dos itens (apenas um slide)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</dc:creator>
  <cp:lastModifiedBy>NATASHA DE FARIA NEVES MELO</cp:lastModifiedBy>
  <cp:revision>5</cp:revision>
  <dcterms:created xsi:type="dcterms:W3CDTF">2020-12-18T19:42:59Z</dcterms:created>
  <dcterms:modified xsi:type="dcterms:W3CDTF">2022-01-27T21:32:09Z</dcterms:modified>
</cp:coreProperties>
</file>