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527" r:id="rId2"/>
    <p:sldId id="568" r:id="rId3"/>
    <p:sldId id="571" r:id="rId4"/>
    <p:sldId id="570" r:id="rId5"/>
    <p:sldId id="572" r:id="rId6"/>
    <p:sldId id="569" r:id="rId7"/>
    <p:sldId id="573" r:id="rId8"/>
    <p:sldId id="582" r:id="rId9"/>
    <p:sldId id="578" r:id="rId10"/>
  </p:sldIdLst>
  <p:sldSz cx="10688638" cy="7562850"/>
  <p:notesSz cx="6858000" cy="9947275"/>
  <p:defaultTextStyle>
    <a:defPPr>
      <a:defRPr lang="pt-BR"/>
    </a:defPPr>
    <a:lvl1pPr marL="0" algn="l" defTabSz="52143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21437" algn="l" defTabSz="52143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42873" algn="l" defTabSz="52143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564310" algn="l" defTabSz="52143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085746" algn="l" defTabSz="52143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607183" algn="l" defTabSz="52143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128620" algn="l" defTabSz="52143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650056" algn="l" defTabSz="52143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171493" algn="l" defTabSz="52143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4764" userDrawn="1">
          <p15:clr>
            <a:srgbClr val="A4A3A4"/>
          </p15:clr>
        </p15:guide>
        <p15:guide id="2" pos="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  <a:srgbClr val="F6BB00"/>
    <a:srgbClr val="FF6600"/>
    <a:srgbClr val="F8C131"/>
    <a:srgbClr val="A6825B"/>
    <a:srgbClr val="0099FF"/>
    <a:srgbClr val="FF5050"/>
    <a:srgbClr val="FFFFFF"/>
    <a:srgbClr val="CC99FF"/>
    <a:srgbClr val="FFCD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Estilo Médio 1 - Ênfase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72833802-FEF1-4C79-8D5D-14CF1EAF98D9}" styleName="Estilo Claro 2 - Ênfas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398" autoAdjust="0"/>
    <p:restoredTop sz="93716" autoAdjust="0"/>
  </p:normalViewPr>
  <p:slideViewPr>
    <p:cSldViewPr snapToObjects="1" showGuides="1">
      <p:cViewPr>
        <p:scale>
          <a:sx n="84" d="100"/>
          <a:sy n="84" d="100"/>
        </p:scale>
        <p:origin x="-624" y="-102"/>
      </p:cViewPr>
      <p:guideLst>
        <p:guide orient="horz" pos="4764"/>
        <p:guide pos="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1" d="100"/>
        <a:sy n="81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BFCDA3-D170-465C-9D81-C7B38927832B}" type="datetimeFigureOut">
              <a:rPr lang="pt-BR" smtClean="0"/>
              <a:t>04/09/2019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44880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944880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A39C1F-F6AE-4703-BE97-CF5CC1DC8A6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135522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062541-6E4D-4738-B3BE-5AC6207244CC}" type="datetimeFigureOut">
              <a:rPr lang="pt-BR" smtClean="0"/>
              <a:t>04/09/2019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793750" y="746125"/>
            <a:ext cx="5270500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724956"/>
            <a:ext cx="5486400" cy="447627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53F19D-935F-46E5-9B42-DCAF156A330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427136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53F19D-935F-46E5-9B42-DCAF156A3301}" type="slidenum">
              <a:rPr lang="pt-BR" smtClean="0"/>
              <a:t>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111714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648" y="2349386"/>
            <a:ext cx="9085342" cy="162111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3296" y="4285615"/>
            <a:ext cx="7482047" cy="193272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214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28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43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57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71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86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500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714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43541-108C-A24B-82E4-FAE08760F1C3}" type="datetimeFigureOut">
              <a:rPr lang="pt-BR" smtClean="0"/>
              <a:t>04/09/2019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D3340-14CA-5946-BF79-3DB3559291C6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/>
              <a:t>Click to edit Master title style</a:t>
            </a:r>
            <a:endParaRPr lang="pt-B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43541-108C-A24B-82E4-FAE08760F1C3}" type="datetimeFigureOut">
              <a:rPr lang="pt-BR" smtClean="0"/>
              <a:t>04/09/2019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D3340-14CA-5946-BF79-3DB3559291C6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59363" y="334377"/>
            <a:ext cx="2809479" cy="7116431"/>
          </a:xfrm>
        </p:spPr>
        <p:txBody>
          <a:bodyPr vert="eaVert"/>
          <a:lstStyle/>
          <a:p>
            <a:r>
              <a:rPr lang="x-none"/>
              <a:t>Click to edit Master title style</a:t>
            </a:r>
            <a:endParaRPr lang="pt-B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5361" y="334377"/>
            <a:ext cx="8255859" cy="7116431"/>
          </a:xfrm>
        </p:spPr>
        <p:txBody>
          <a:bodyPr vert="eaVert"/>
          <a:lstStyle/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43541-108C-A24B-82E4-FAE08760F1C3}" type="datetimeFigureOut">
              <a:rPr lang="pt-BR" smtClean="0"/>
              <a:t>04/09/2019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D3340-14CA-5946-BF79-3DB3559291C6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43541-108C-A24B-82E4-FAE08760F1C3}" type="datetimeFigureOut">
              <a:rPr lang="pt-BR" smtClean="0"/>
              <a:t>04/09/2019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D3340-14CA-5946-BF79-3DB3559291C6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4329" y="4859832"/>
            <a:ext cx="9085342" cy="1502066"/>
          </a:xfrm>
        </p:spPr>
        <p:txBody>
          <a:bodyPr anchor="t"/>
          <a:lstStyle>
            <a:lvl1pPr algn="l">
              <a:defRPr sz="4600" b="1" cap="all"/>
            </a:lvl1pPr>
          </a:lstStyle>
          <a:p>
            <a:r>
              <a:rPr lang="x-none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4329" y="3205459"/>
            <a:ext cx="9085342" cy="1654373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21437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42873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6431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8574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0718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286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5005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7149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43541-108C-A24B-82E4-FAE08760F1C3}" type="datetimeFigureOut">
              <a:rPr lang="pt-BR" smtClean="0"/>
              <a:t>04/09/2019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D3340-14CA-5946-BF79-3DB3559291C6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5361" y="1946734"/>
            <a:ext cx="5531741" cy="5504074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pt-B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5245" y="1946734"/>
            <a:ext cx="5533597" cy="5504074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pt-B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43541-108C-A24B-82E4-FAE08760F1C3}" type="datetimeFigureOut">
              <a:rPr lang="pt-BR" smtClean="0"/>
              <a:t>04/09/2019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D3340-14CA-5946-BF79-3DB3559291C6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432" y="302865"/>
            <a:ext cx="9619774" cy="1260475"/>
          </a:xfrm>
        </p:spPr>
        <p:txBody>
          <a:bodyPr/>
          <a:lstStyle>
            <a:lvl1pPr>
              <a:defRPr/>
            </a:lvl1pPr>
          </a:lstStyle>
          <a:p>
            <a:r>
              <a:rPr lang="x-none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432" y="1692889"/>
            <a:ext cx="4722671" cy="705515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437" indent="0">
              <a:buNone/>
              <a:defRPr sz="2300" b="1"/>
            </a:lvl2pPr>
            <a:lvl3pPr marL="1042873" indent="0">
              <a:buNone/>
              <a:defRPr sz="2100" b="1"/>
            </a:lvl3pPr>
            <a:lvl4pPr marL="1564310" indent="0">
              <a:buNone/>
              <a:defRPr sz="1800" b="1"/>
            </a:lvl4pPr>
            <a:lvl5pPr marL="2085746" indent="0">
              <a:buNone/>
              <a:defRPr sz="1800" b="1"/>
            </a:lvl5pPr>
            <a:lvl6pPr marL="2607183" indent="0">
              <a:buNone/>
              <a:defRPr sz="1800" b="1"/>
            </a:lvl6pPr>
            <a:lvl7pPr marL="3128620" indent="0">
              <a:buNone/>
              <a:defRPr sz="1800" b="1"/>
            </a:lvl7pPr>
            <a:lvl8pPr marL="3650056" indent="0">
              <a:buNone/>
              <a:defRPr sz="1800" b="1"/>
            </a:lvl8pPr>
            <a:lvl9pPr marL="4171493" indent="0">
              <a:buNone/>
              <a:defRPr sz="1800" b="1"/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4432" y="2398404"/>
            <a:ext cx="4722671" cy="4357393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pt-B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29680" y="1692889"/>
            <a:ext cx="4724526" cy="705515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437" indent="0">
              <a:buNone/>
              <a:defRPr sz="2300" b="1"/>
            </a:lvl2pPr>
            <a:lvl3pPr marL="1042873" indent="0">
              <a:buNone/>
              <a:defRPr sz="2100" b="1"/>
            </a:lvl3pPr>
            <a:lvl4pPr marL="1564310" indent="0">
              <a:buNone/>
              <a:defRPr sz="1800" b="1"/>
            </a:lvl4pPr>
            <a:lvl5pPr marL="2085746" indent="0">
              <a:buNone/>
              <a:defRPr sz="1800" b="1"/>
            </a:lvl5pPr>
            <a:lvl6pPr marL="2607183" indent="0">
              <a:buNone/>
              <a:defRPr sz="1800" b="1"/>
            </a:lvl6pPr>
            <a:lvl7pPr marL="3128620" indent="0">
              <a:buNone/>
              <a:defRPr sz="1800" b="1"/>
            </a:lvl7pPr>
            <a:lvl8pPr marL="3650056" indent="0">
              <a:buNone/>
              <a:defRPr sz="1800" b="1"/>
            </a:lvl8pPr>
            <a:lvl9pPr marL="4171493" indent="0">
              <a:buNone/>
              <a:defRPr sz="1800" b="1"/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29680" y="2398404"/>
            <a:ext cx="4724526" cy="4357393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pt-B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43541-108C-A24B-82E4-FAE08760F1C3}" type="datetimeFigureOut">
              <a:rPr lang="pt-BR" smtClean="0"/>
              <a:t>04/09/2019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D3340-14CA-5946-BF79-3DB3559291C6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/>
              <a:t>Click to edit Master title style</a:t>
            </a:r>
            <a:endParaRPr lang="pt-B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43541-108C-A24B-82E4-FAE08760F1C3}" type="datetimeFigureOut">
              <a:rPr lang="pt-BR" smtClean="0"/>
              <a:t>04/09/2019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D3340-14CA-5946-BF79-3DB3559291C6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 userDrawn="1"/>
        </p:nvSpPr>
        <p:spPr>
          <a:xfrm>
            <a:off x="-56281" y="-37814"/>
            <a:ext cx="1548662" cy="7638479"/>
          </a:xfrm>
          <a:prstGeom prst="rect">
            <a:avLst/>
          </a:prstGeom>
          <a:gradFill flip="none" rotWithShape="1">
            <a:gsLst>
              <a:gs pos="0">
                <a:srgbClr val="FF0000">
                  <a:shade val="30000"/>
                  <a:satMod val="115000"/>
                </a:srgbClr>
              </a:gs>
              <a:gs pos="50000">
                <a:srgbClr val="FF0000">
                  <a:shade val="67500"/>
                  <a:satMod val="115000"/>
                </a:srgbClr>
              </a:gs>
              <a:gs pos="100000">
                <a:srgbClr val="FF0000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5" name="Picture 4" descr="Resultado de imagem para UNIVERSIDADES FEDERAL DE PERNAMBUCO"/>
          <p:cNvPicPr>
            <a:picLocks noChangeAspect="1" noChangeArrowheads="1"/>
          </p:cNvPicPr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35729" y="6301705"/>
            <a:ext cx="1836620" cy="10285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tângulo 7"/>
          <p:cNvSpPr/>
          <p:nvPr userDrawn="1"/>
        </p:nvSpPr>
        <p:spPr>
          <a:xfrm>
            <a:off x="1270443" y="616141"/>
            <a:ext cx="8041411" cy="1166814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>
              <a:latin typeface="Barlow" panose="020B0604020202020204" charset="0"/>
            </a:endParaRPr>
          </a:p>
        </p:txBody>
      </p:sp>
      <p:sp>
        <p:nvSpPr>
          <p:cNvPr id="9" name="Retângulo 8"/>
          <p:cNvSpPr/>
          <p:nvPr userDrawn="1"/>
        </p:nvSpPr>
        <p:spPr>
          <a:xfrm>
            <a:off x="9256081" y="647223"/>
            <a:ext cx="1153182" cy="1110183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75000"/>
                  <a:shade val="30000"/>
                  <a:satMod val="115000"/>
                </a:schemeClr>
              </a:gs>
              <a:gs pos="50000">
                <a:schemeClr val="bg1">
                  <a:lumMod val="75000"/>
                  <a:shade val="67500"/>
                  <a:satMod val="115000"/>
                </a:schemeClr>
              </a:gs>
              <a:gs pos="100000">
                <a:schemeClr val="bg1">
                  <a:lumMod val="75000"/>
                  <a:shade val="100000"/>
                  <a:satMod val="115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6" name="Imagem 5"/>
          <p:cNvPicPr>
            <a:picLocks noChangeAspect="1"/>
          </p:cNvPicPr>
          <p:nvPr userDrawn="1"/>
        </p:nvPicPr>
        <p:blipFill>
          <a:blip r:embed="rId3">
            <a:lum bright="70000" contrast="-70000"/>
          </a:blip>
          <a:stretch>
            <a:fillRect/>
          </a:stretch>
        </p:blipFill>
        <p:spPr>
          <a:xfrm>
            <a:off x="98937" y="124734"/>
            <a:ext cx="1273894" cy="590007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433" y="301113"/>
            <a:ext cx="3516488" cy="1281483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x-none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78960" y="301114"/>
            <a:ext cx="5975246" cy="6454683"/>
          </a:xfrm>
        </p:spPr>
        <p:txBody>
          <a:bodyPr/>
          <a:lstStyle>
            <a:lvl1pPr>
              <a:defRPr sz="36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pt-B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4433" y="1582597"/>
            <a:ext cx="3516488" cy="5173200"/>
          </a:xfrm>
        </p:spPr>
        <p:txBody>
          <a:bodyPr/>
          <a:lstStyle>
            <a:lvl1pPr marL="0" indent="0">
              <a:buNone/>
              <a:defRPr sz="1600"/>
            </a:lvl1pPr>
            <a:lvl2pPr marL="521437" indent="0">
              <a:buNone/>
              <a:defRPr sz="1400"/>
            </a:lvl2pPr>
            <a:lvl3pPr marL="1042873" indent="0">
              <a:buNone/>
              <a:defRPr sz="1100"/>
            </a:lvl3pPr>
            <a:lvl4pPr marL="1564310" indent="0">
              <a:buNone/>
              <a:defRPr sz="1000"/>
            </a:lvl4pPr>
            <a:lvl5pPr marL="2085746" indent="0">
              <a:buNone/>
              <a:defRPr sz="1000"/>
            </a:lvl5pPr>
            <a:lvl6pPr marL="2607183" indent="0">
              <a:buNone/>
              <a:defRPr sz="1000"/>
            </a:lvl6pPr>
            <a:lvl7pPr marL="3128620" indent="0">
              <a:buNone/>
              <a:defRPr sz="1000"/>
            </a:lvl7pPr>
            <a:lvl8pPr marL="3650056" indent="0">
              <a:buNone/>
              <a:defRPr sz="1000"/>
            </a:lvl8pPr>
            <a:lvl9pPr marL="4171493" indent="0">
              <a:buNone/>
              <a:defRPr sz="1000"/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43541-108C-A24B-82E4-FAE08760F1C3}" type="datetimeFigureOut">
              <a:rPr lang="pt-BR" smtClean="0"/>
              <a:t>04/09/2019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D3340-14CA-5946-BF79-3DB3559291C6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95048" y="5293995"/>
            <a:ext cx="6413183" cy="624986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x-none"/>
              <a:t>Click to edit Master title style</a:t>
            </a:r>
            <a:endParaRPr lang="pt-B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95048" y="675755"/>
            <a:ext cx="6413183" cy="4537710"/>
          </a:xfrm>
        </p:spPr>
        <p:txBody>
          <a:bodyPr/>
          <a:lstStyle>
            <a:lvl1pPr marL="0" indent="0">
              <a:buNone/>
              <a:defRPr sz="3600"/>
            </a:lvl1pPr>
            <a:lvl2pPr marL="521437" indent="0">
              <a:buNone/>
              <a:defRPr sz="3200"/>
            </a:lvl2pPr>
            <a:lvl3pPr marL="1042873" indent="0">
              <a:buNone/>
              <a:defRPr sz="2700"/>
            </a:lvl3pPr>
            <a:lvl4pPr marL="1564310" indent="0">
              <a:buNone/>
              <a:defRPr sz="2300"/>
            </a:lvl4pPr>
            <a:lvl5pPr marL="2085746" indent="0">
              <a:buNone/>
              <a:defRPr sz="2300"/>
            </a:lvl5pPr>
            <a:lvl6pPr marL="2607183" indent="0">
              <a:buNone/>
              <a:defRPr sz="2300"/>
            </a:lvl6pPr>
            <a:lvl7pPr marL="3128620" indent="0">
              <a:buNone/>
              <a:defRPr sz="2300"/>
            </a:lvl7pPr>
            <a:lvl8pPr marL="3650056" indent="0">
              <a:buNone/>
              <a:defRPr sz="2300"/>
            </a:lvl8pPr>
            <a:lvl9pPr marL="4171493" indent="0">
              <a:buNone/>
              <a:defRPr sz="2300"/>
            </a:lvl9pPr>
          </a:lstStyle>
          <a:p>
            <a:endParaRPr lang="pt-B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95048" y="5918981"/>
            <a:ext cx="6413183" cy="887584"/>
          </a:xfrm>
        </p:spPr>
        <p:txBody>
          <a:bodyPr/>
          <a:lstStyle>
            <a:lvl1pPr marL="0" indent="0">
              <a:buNone/>
              <a:defRPr sz="1600"/>
            </a:lvl1pPr>
            <a:lvl2pPr marL="521437" indent="0">
              <a:buNone/>
              <a:defRPr sz="1400"/>
            </a:lvl2pPr>
            <a:lvl3pPr marL="1042873" indent="0">
              <a:buNone/>
              <a:defRPr sz="1100"/>
            </a:lvl3pPr>
            <a:lvl4pPr marL="1564310" indent="0">
              <a:buNone/>
              <a:defRPr sz="1000"/>
            </a:lvl4pPr>
            <a:lvl5pPr marL="2085746" indent="0">
              <a:buNone/>
              <a:defRPr sz="1000"/>
            </a:lvl5pPr>
            <a:lvl6pPr marL="2607183" indent="0">
              <a:buNone/>
              <a:defRPr sz="1000"/>
            </a:lvl6pPr>
            <a:lvl7pPr marL="3128620" indent="0">
              <a:buNone/>
              <a:defRPr sz="1000"/>
            </a:lvl7pPr>
            <a:lvl8pPr marL="3650056" indent="0">
              <a:buNone/>
              <a:defRPr sz="1000"/>
            </a:lvl8pPr>
            <a:lvl9pPr marL="4171493" indent="0">
              <a:buNone/>
              <a:defRPr sz="1000"/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43541-108C-A24B-82E4-FAE08760F1C3}" type="datetimeFigureOut">
              <a:rPr lang="pt-BR" smtClean="0"/>
              <a:t>04/09/2019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D3340-14CA-5946-BF79-3DB3559291C6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432" y="302865"/>
            <a:ext cx="9619774" cy="1260475"/>
          </a:xfrm>
          <a:prstGeom prst="rect">
            <a:avLst/>
          </a:prstGeom>
        </p:spPr>
        <p:txBody>
          <a:bodyPr vert="horz" lIns="104287" tIns="52144" rIns="104287" bIns="52144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432" y="1764666"/>
            <a:ext cx="9619774" cy="4991131"/>
          </a:xfrm>
          <a:prstGeom prst="rect">
            <a:avLst/>
          </a:prstGeom>
        </p:spPr>
        <p:txBody>
          <a:bodyPr vert="horz" lIns="104287" tIns="52144" rIns="104287" bIns="52144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432" y="7009642"/>
            <a:ext cx="2494016" cy="402652"/>
          </a:xfrm>
          <a:prstGeom prst="rect">
            <a:avLst/>
          </a:prstGeom>
        </p:spPr>
        <p:txBody>
          <a:bodyPr vert="horz" lIns="104287" tIns="52144" rIns="104287" bIns="52144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743541-108C-A24B-82E4-FAE08760F1C3}" type="datetimeFigureOut">
              <a:rPr lang="pt-BR" smtClean="0"/>
              <a:t>04/09/2019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51952" y="7009642"/>
            <a:ext cx="3384735" cy="402652"/>
          </a:xfrm>
          <a:prstGeom prst="rect">
            <a:avLst/>
          </a:prstGeom>
        </p:spPr>
        <p:txBody>
          <a:bodyPr vert="horz" lIns="104287" tIns="52144" rIns="104287" bIns="52144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60190" y="7009642"/>
            <a:ext cx="2494016" cy="402652"/>
          </a:xfrm>
          <a:prstGeom prst="rect">
            <a:avLst/>
          </a:prstGeom>
        </p:spPr>
        <p:txBody>
          <a:bodyPr vert="horz" lIns="104287" tIns="52144" rIns="104287" bIns="52144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1D3340-14CA-5946-BF79-3DB3559291C6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521437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91077" indent="-391077" algn="l" defTabSz="521437" rtl="0" eaLnBrk="1" latinLnBrk="0" hangingPunct="1">
        <a:spcBef>
          <a:spcPct val="20000"/>
        </a:spcBef>
        <a:buFont typeface="Arial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47334" indent="-325898" algn="l" defTabSz="521437" rtl="0" eaLnBrk="1" latinLnBrk="0" hangingPunct="1">
        <a:spcBef>
          <a:spcPct val="20000"/>
        </a:spcBef>
        <a:buFont typeface="Arial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303592" indent="-260718" algn="l" defTabSz="521437" rtl="0" eaLnBrk="1" latinLnBrk="0" hangingPunct="1">
        <a:spcBef>
          <a:spcPct val="20000"/>
        </a:spcBef>
        <a:buFont typeface="Arial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25028" indent="-260718" algn="l" defTabSz="521437" rtl="0" eaLnBrk="1" latinLnBrk="0" hangingPunct="1">
        <a:spcBef>
          <a:spcPct val="20000"/>
        </a:spcBef>
        <a:buFont typeface="Arial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46465" indent="-260718" algn="l" defTabSz="521437" rtl="0" eaLnBrk="1" latinLnBrk="0" hangingPunct="1">
        <a:spcBef>
          <a:spcPct val="20000"/>
        </a:spcBef>
        <a:buFont typeface="Arial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67901" indent="-260718" algn="l" defTabSz="521437" rtl="0" eaLnBrk="1" latinLnBrk="0" hangingPunct="1">
        <a:spcBef>
          <a:spcPct val="20000"/>
        </a:spcBef>
        <a:buFont typeface="Arial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9338" indent="-260718" algn="l" defTabSz="521437" rtl="0" eaLnBrk="1" latinLnBrk="0" hangingPunct="1">
        <a:spcBef>
          <a:spcPct val="20000"/>
        </a:spcBef>
        <a:buFont typeface="Arial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10775" indent="-260718" algn="l" defTabSz="521437" rtl="0" eaLnBrk="1" latinLnBrk="0" hangingPunct="1">
        <a:spcBef>
          <a:spcPct val="20000"/>
        </a:spcBef>
        <a:buFont typeface="Arial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32211" indent="-260718" algn="l" defTabSz="521437" rtl="0" eaLnBrk="1" latinLnBrk="0" hangingPunct="1">
        <a:spcBef>
          <a:spcPct val="20000"/>
        </a:spcBef>
        <a:buFont typeface="Arial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52143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437" algn="l" defTabSz="52143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2873" algn="l" defTabSz="52143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310" algn="l" defTabSz="52143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5746" algn="l" defTabSz="52143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7183" algn="l" defTabSz="52143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8620" algn="l" defTabSz="52143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50056" algn="l" defTabSz="52143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1493" algn="l" defTabSz="52143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>
            <a:extLst>
              <a:ext uri="{FF2B5EF4-FFF2-40B4-BE49-F238E27FC236}">
                <a16:creationId xmlns:a16="http://schemas.microsoft.com/office/drawing/2014/main" xmlns="" id="{09953FC8-10CC-462F-BD02-08ACEFAFF97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09716" y="-37814"/>
            <a:ext cx="10793921" cy="76384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03556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743919" y="3720570"/>
            <a:ext cx="8640960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pt-BR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Barlow"/>
              </a:rPr>
              <a:t>DESCRIÇÃO DO SIGNIFICADO DE CADA COMPETÊNCIA</a:t>
            </a:r>
          </a:p>
        </p:txBody>
      </p:sp>
      <p:grpSp>
        <p:nvGrpSpPr>
          <p:cNvPr id="28" name="Google Shape;306;p31"/>
          <p:cNvGrpSpPr/>
          <p:nvPr/>
        </p:nvGrpSpPr>
        <p:grpSpPr>
          <a:xfrm>
            <a:off x="9650089" y="1030621"/>
            <a:ext cx="384507" cy="374426"/>
            <a:chOff x="1244325" y="4999400"/>
            <a:chExt cx="444525" cy="437200"/>
          </a:xfrm>
        </p:grpSpPr>
        <p:sp>
          <p:nvSpPr>
            <p:cNvPr id="29" name="Google Shape;307;p31"/>
            <p:cNvSpPr/>
            <p:nvPr/>
          </p:nvSpPr>
          <p:spPr>
            <a:xfrm>
              <a:off x="1244325" y="5161200"/>
              <a:ext cx="374925" cy="222275"/>
            </a:xfrm>
            <a:custGeom>
              <a:avLst/>
              <a:gdLst/>
              <a:ahLst/>
              <a:cxnLst/>
              <a:rect l="l" t="t" r="r" b="b"/>
              <a:pathLst>
                <a:path w="14997" h="8891" extrusionOk="0">
                  <a:moveTo>
                    <a:pt x="2077" y="1661"/>
                  </a:moveTo>
                  <a:lnTo>
                    <a:pt x="2199" y="1685"/>
                  </a:lnTo>
                  <a:lnTo>
                    <a:pt x="2468" y="1783"/>
                  </a:lnTo>
                  <a:lnTo>
                    <a:pt x="2687" y="1930"/>
                  </a:lnTo>
                  <a:lnTo>
                    <a:pt x="2883" y="2076"/>
                  </a:lnTo>
                  <a:lnTo>
                    <a:pt x="2932" y="2443"/>
                  </a:lnTo>
                  <a:lnTo>
                    <a:pt x="3005" y="2833"/>
                  </a:lnTo>
                  <a:lnTo>
                    <a:pt x="3176" y="3664"/>
                  </a:lnTo>
                  <a:lnTo>
                    <a:pt x="3396" y="4470"/>
                  </a:lnTo>
                  <a:lnTo>
                    <a:pt x="3567" y="5154"/>
                  </a:lnTo>
                  <a:lnTo>
                    <a:pt x="3371" y="5105"/>
                  </a:lnTo>
                  <a:lnTo>
                    <a:pt x="3152" y="5031"/>
                  </a:lnTo>
                  <a:lnTo>
                    <a:pt x="2956" y="4934"/>
                  </a:lnTo>
                  <a:lnTo>
                    <a:pt x="2736" y="4812"/>
                  </a:lnTo>
                  <a:lnTo>
                    <a:pt x="2541" y="4690"/>
                  </a:lnTo>
                  <a:lnTo>
                    <a:pt x="2321" y="4543"/>
                  </a:lnTo>
                  <a:lnTo>
                    <a:pt x="2126" y="4372"/>
                  </a:lnTo>
                  <a:lnTo>
                    <a:pt x="1930" y="4201"/>
                  </a:lnTo>
                  <a:lnTo>
                    <a:pt x="1759" y="4006"/>
                  </a:lnTo>
                  <a:lnTo>
                    <a:pt x="1613" y="3810"/>
                  </a:lnTo>
                  <a:lnTo>
                    <a:pt x="1466" y="3590"/>
                  </a:lnTo>
                  <a:lnTo>
                    <a:pt x="1344" y="3395"/>
                  </a:lnTo>
                  <a:lnTo>
                    <a:pt x="1247" y="3175"/>
                  </a:lnTo>
                  <a:lnTo>
                    <a:pt x="1173" y="2931"/>
                  </a:lnTo>
                  <a:lnTo>
                    <a:pt x="1124" y="2711"/>
                  </a:lnTo>
                  <a:lnTo>
                    <a:pt x="1124" y="2491"/>
                  </a:lnTo>
                  <a:lnTo>
                    <a:pt x="1124" y="2320"/>
                  </a:lnTo>
                  <a:lnTo>
                    <a:pt x="1173" y="2174"/>
                  </a:lnTo>
                  <a:lnTo>
                    <a:pt x="1247" y="2027"/>
                  </a:lnTo>
                  <a:lnTo>
                    <a:pt x="1369" y="1905"/>
                  </a:lnTo>
                  <a:lnTo>
                    <a:pt x="1491" y="1808"/>
                  </a:lnTo>
                  <a:lnTo>
                    <a:pt x="1613" y="1734"/>
                  </a:lnTo>
                  <a:lnTo>
                    <a:pt x="1784" y="1685"/>
                  </a:lnTo>
                  <a:lnTo>
                    <a:pt x="1955" y="1661"/>
                  </a:lnTo>
                  <a:close/>
                  <a:moveTo>
                    <a:pt x="3225" y="0"/>
                  </a:moveTo>
                  <a:lnTo>
                    <a:pt x="3127" y="25"/>
                  </a:lnTo>
                  <a:lnTo>
                    <a:pt x="3029" y="98"/>
                  </a:lnTo>
                  <a:lnTo>
                    <a:pt x="2932" y="147"/>
                  </a:lnTo>
                  <a:lnTo>
                    <a:pt x="2883" y="245"/>
                  </a:lnTo>
                  <a:lnTo>
                    <a:pt x="2834" y="342"/>
                  </a:lnTo>
                  <a:lnTo>
                    <a:pt x="2785" y="440"/>
                  </a:lnTo>
                  <a:lnTo>
                    <a:pt x="2785" y="538"/>
                  </a:lnTo>
                  <a:lnTo>
                    <a:pt x="2785" y="709"/>
                  </a:lnTo>
                  <a:lnTo>
                    <a:pt x="2565" y="635"/>
                  </a:lnTo>
                  <a:lnTo>
                    <a:pt x="2370" y="586"/>
                  </a:lnTo>
                  <a:lnTo>
                    <a:pt x="2150" y="562"/>
                  </a:lnTo>
                  <a:lnTo>
                    <a:pt x="1955" y="538"/>
                  </a:lnTo>
                  <a:lnTo>
                    <a:pt x="1759" y="562"/>
                  </a:lnTo>
                  <a:lnTo>
                    <a:pt x="1564" y="586"/>
                  </a:lnTo>
                  <a:lnTo>
                    <a:pt x="1369" y="635"/>
                  </a:lnTo>
                  <a:lnTo>
                    <a:pt x="1198" y="709"/>
                  </a:lnTo>
                  <a:lnTo>
                    <a:pt x="1027" y="782"/>
                  </a:lnTo>
                  <a:lnTo>
                    <a:pt x="856" y="880"/>
                  </a:lnTo>
                  <a:lnTo>
                    <a:pt x="709" y="1002"/>
                  </a:lnTo>
                  <a:lnTo>
                    <a:pt x="563" y="1124"/>
                  </a:lnTo>
                  <a:lnTo>
                    <a:pt x="441" y="1246"/>
                  </a:lnTo>
                  <a:lnTo>
                    <a:pt x="343" y="1417"/>
                  </a:lnTo>
                  <a:lnTo>
                    <a:pt x="245" y="1563"/>
                  </a:lnTo>
                  <a:lnTo>
                    <a:pt x="147" y="1734"/>
                  </a:lnTo>
                  <a:lnTo>
                    <a:pt x="99" y="1905"/>
                  </a:lnTo>
                  <a:lnTo>
                    <a:pt x="50" y="2101"/>
                  </a:lnTo>
                  <a:lnTo>
                    <a:pt x="1" y="2296"/>
                  </a:lnTo>
                  <a:lnTo>
                    <a:pt x="1" y="2491"/>
                  </a:lnTo>
                  <a:lnTo>
                    <a:pt x="25" y="2858"/>
                  </a:lnTo>
                  <a:lnTo>
                    <a:pt x="99" y="3200"/>
                  </a:lnTo>
                  <a:lnTo>
                    <a:pt x="221" y="3566"/>
                  </a:lnTo>
                  <a:lnTo>
                    <a:pt x="367" y="3884"/>
                  </a:lnTo>
                  <a:lnTo>
                    <a:pt x="563" y="4225"/>
                  </a:lnTo>
                  <a:lnTo>
                    <a:pt x="782" y="4543"/>
                  </a:lnTo>
                  <a:lnTo>
                    <a:pt x="1027" y="4836"/>
                  </a:lnTo>
                  <a:lnTo>
                    <a:pt x="1295" y="5105"/>
                  </a:lnTo>
                  <a:lnTo>
                    <a:pt x="1588" y="5349"/>
                  </a:lnTo>
                  <a:lnTo>
                    <a:pt x="1906" y="5593"/>
                  </a:lnTo>
                  <a:lnTo>
                    <a:pt x="2248" y="5789"/>
                  </a:lnTo>
                  <a:lnTo>
                    <a:pt x="2590" y="5960"/>
                  </a:lnTo>
                  <a:lnTo>
                    <a:pt x="2932" y="6106"/>
                  </a:lnTo>
                  <a:lnTo>
                    <a:pt x="3274" y="6204"/>
                  </a:lnTo>
                  <a:lnTo>
                    <a:pt x="3616" y="6277"/>
                  </a:lnTo>
                  <a:lnTo>
                    <a:pt x="3957" y="6301"/>
                  </a:lnTo>
                  <a:lnTo>
                    <a:pt x="4080" y="6643"/>
                  </a:lnTo>
                  <a:lnTo>
                    <a:pt x="4226" y="6961"/>
                  </a:lnTo>
                  <a:lnTo>
                    <a:pt x="4519" y="7596"/>
                  </a:lnTo>
                  <a:lnTo>
                    <a:pt x="4812" y="8133"/>
                  </a:lnTo>
                  <a:lnTo>
                    <a:pt x="5081" y="8597"/>
                  </a:lnTo>
                  <a:lnTo>
                    <a:pt x="5154" y="8719"/>
                  </a:lnTo>
                  <a:lnTo>
                    <a:pt x="5276" y="8817"/>
                  </a:lnTo>
                  <a:lnTo>
                    <a:pt x="5423" y="8866"/>
                  </a:lnTo>
                  <a:lnTo>
                    <a:pt x="5569" y="8890"/>
                  </a:lnTo>
                  <a:lnTo>
                    <a:pt x="12212" y="8890"/>
                  </a:lnTo>
                  <a:lnTo>
                    <a:pt x="12359" y="8866"/>
                  </a:lnTo>
                  <a:lnTo>
                    <a:pt x="12506" y="8817"/>
                  </a:lnTo>
                  <a:lnTo>
                    <a:pt x="12628" y="8719"/>
                  </a:lnTo>
                  <a:lnTo>
                    <a:pt x="12701" y="8597"/>
                  </a:lnTo>
                  <a:lnTo>
                    <a:pt x="12994" y="8060"/>
                  </a:lnTo>
                  <a:lnTo>
                    <a:pt x="13360" y="7352"/>
                  </a:lnTo>
                  <a:lnTo>
                    <a:pt x="13727" y="6472"/>
                  </a:lnTo>
                  <a:lnTo>
                    <a:pt x="13922" y="6008"/>
                  </a:lnTo>
                  <a:lnTo>
                    <a:pt x="14117" y="5495"/>
                  </a:lnTo>
                  <a:lnTo>
                    <a:pt x="14288" y="4958"/>
                  </a:lnTo>
                  <a:lnTo>
                    <a:pt x="14459" y="4372"/>
                  </a:lnTo>
                  <a:lnTo>
                    <a:pt x="14606" y="3786"/>
                  </a:lnTo>
                  <a:lnTo>
                    <a:pt x="14752" y="3175"/>
                  </a:lnTo>
                  <a:lnTo>
                    <a:pt x="14850" y="2540"/>
                  </a:lnTo>
                  <a:lnTo>
                    <a:pt x="14923" y="1881"/>
                  </a:lnTo>
                  <a:lnTo>
                    <a:pt x="14972" y="1221"/>
                  </a:lnTo>
                  <a:lnTo>
                    <a:pt x="14997" y="538"/>
                  </a:lnTo>
                  <a:lnTo>
                    <a:pt x="14997" y="440"/>
                  </a:lnTo>
                  <a:lnTo>
                    <a:pt x="14948" y="342"/>
                  </a:lnTo>
                  <a:lnTo>
                    <a:pt x="14899" y="245"/>
                  </a:lnTo>
                  <a:lnTo>
                    <a:pt x="14850" y="147"/>
                  </a:lnTo>
                  <a:lnTo>
                    <a:pt x="14752" y="98"/>
                  </a:lnTo>
                  <a:lnTo>
                    <a:pt x="14655" y="25"/>
                  </a:lnTo>
                  <a:lnTo>
                    <a:pt x="14557" y="0"/>
                  </a:lnTo>
                  <a:close/>
                </a:path>
              </a:pathLst>
            </a:custGeom>
            <a:solidFill>
              <a:srgbClr val="FFB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" name="Google Shape;308;p31"/>
            <p:cNvSpPr/>
            <p:nvPr/>
          </p:nvSpPr>
          <p:spPr>
            <a:xfrm>
              <a:off x="1244325" y="5397500"/>
              <a:ext cx="444525" cy="39100"/>
            </a:xfrm>
            <a:custGeom>
              <a:avLst/>
              <a:gdLst/>
              <a:ahLst/>
              <a:cxnLst/>
              <a:rect l="l" t="t" r="r" b="b"/>
              <a:pathLst>
                <a:path w="17781" h="1564" extrusionOk="0">
                  <a:moveTo>
                    <a:pt x="1" y="0"/>
                  </a:moveTo>
                  <a:lnTo>
                    <a:pt x="25" y="244"/>
                  </a:lnTo>
                  <a:lnTo>
                    <a:pt x="99" y="488"/>
                  </a:lnTo>
                  <a:lnTo>
                    <a:pt x="196" y="757"/>
                  </a:lnTo>
                  <a:lnTo>
                    <a:pt x="318" y="1001"/>
                  </a:lnTo>
                  <a:lnTo>
                    <a:pt x="489" y="1221"/>
                  </a:lnTo>
                  <a:lnTo>
                    <a:pt x="685" y="1392"/>
                  </a:lnTo>
                  <a:lnTo>
                    <a:pt x="782" y="1465"/>
                  </a:lnTo>
                  <a:lnTo>
                    <a:pt x="880" y="1514"/>
                  </a:lnTo>
                  <a:lnTo>
                    <a:pt x="1002" y="1539"/>
                  </a:lnTo>
                  <a:lnTo>
                    <a:pt x="1124" y="1563"/>
                  </a:lnTo>
                  <a:lnTo>
                    <a:pt x="16657" y="1563"/>
                  </a:lnTo>
                  <a:lnTo>
                    <a:pt x="16780" y="1539"/>
                  </a:lnTo>
                  <a:lnTo>
                    <a:pt x="16902" y="1514"/>
                  </a:lnTo>
                  <a:lnTo>
                    <a:pt x="16999" y="1465"/>
                  </a:lnTo>
                  <a:lnTo>
                    <a:pt x="17097" y="1392"/>
                  </a:lnTo>
                  <a:lnTo>
                    <a:pt x="17292" y="1221"/>
                  </a:lnTo>
                  <a:lnTo>
                    <a:pt x="17463" y="1001"/>
                  </a:lnTo>
                  <a:lnTo>
                    <a:pt x="17586" y="757"/>
                  </a:lnTo>
                  <a:lnTo>
                    <a:pt x="17683" y="488"/>
                  </a:lnTo>
                  <a:lnTo>
                    <a:pt x="17756" y="244"/>
                  </a:lnTo>
                  <a:lnTo>
                    <a:pt x="17781" y="0"/>
                  </a:lnTo>
                  <a:close/>
                </a:path>
              </a:pathLst>
            </a:custGeom>
            <a:solidFill>
              <a:srgbClr val="FFB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309;p31"/>
            <p:cNvSpPr/>
            <p:nvPr/>
          </p:nvSpPr>
          <p:spPr>
            <a:xfrm>
              <a:off x="1451925" y="4999400"/>
              <a:ext cx="31175" cy="129450"/>
            </a:xfrm>
            <a:custGeom>
              <a:avLst/>
              <a:gdLst/>
              <a:ahLst/>
              <a:cxnLst/>
              <a:rect l="l" t="t" r="r" b="b"/>
              <a:pathLst>
                <a:path w="1247" h="5178" extrusionOk="0">
                  <a:moveTo>
                    <a:pt x="953" y="0"/>
                  </a:moveTo>
                  <a:lnTo>
                    <a:pt x="856" y="25"/>
                  </a:lnTo>
                  <a:lnTo>
                    <a:pt x="758" y="98"/>
                  </a:lnTo>
                  <a:lnTo>
                    <a:pt x="709" y="171"/>
                  </a:lnTo>
                  <a:lnTo>
                    <a:pt x="685" y="293"/>
                  </a:lnTo>
                  <a:lnTo>
                    <a:pt x="660" y="464"/>
                  </a:lnTo>
                  <a:lnTo>
                    <a:pt x="611" y="611"/>
                  </a:lnTo>
                  <a:lnTo>
                    <a:pt x="514" y="733"/>
                  </a:lnTo>
                  <a:lnTo>
                    <a:pt x="416" y="879"/>
                  </a:lnTo>
                  <a:lnTo>
                    <a:pt x="269" y="1026"/>
                  </a:lnTo>
                  <a:lnTo>
                    <a:pt x="147" y="1246"/>
                  </a:lnTo>
                  <a:lnTo>
                    <a:pt x="74" y="1368"/>
                  </a:lnTo>
                  <a:lnTo>
                    <a:pt x="50" y="1490"/>
                  </a:lnTo>
                  <a:lnTo>
                    <a:pt x="1" y="1661"/>
                  </a:lnTo>
                  <a:lnTo>
                    <a:pt x="1" y="1832"/>
                  </a:lnTo>
                  <a:lnTo>
                    <a:pt x="1" y="2003"/>
                  </a:lnTo>
                  <a:lnTo>
                    <a:pt x="50" y="2149"/>
                  </a:lnTo>
                  <a:lnTo>
                    <a:pt x="74" y="2296"/>
                  </a:lnTo>
                  <a:lnTo>
                    <a:pt x="147" y="2394"/>
                  </a:lnTo>
                  <a:lnTo>
                    <a:pt x="269" y="2613"/>
                  </a:lnTo>
                  <a:lnTo>
                    <a:pt x="416" y="2784"/>
                  </a:lnTo>
                  <a:lnTo>
                    <a:pt x="514" y="2907"/>
                  </a:lnTo>
                  <a:lnTo>
                    <a:pt x="611" y="3029"/>
                  </a:lnTo>
                  <a:lnTo>
                    <a:pt x="660" y="3175"/>
                  </a:lnTo>
                  <a:lnTo>
                    <a:pt x="685" y="3346"/>
                  </a:lnTo>
                  <a:lnTo>
                    <a:pt x="660" y="3542"/>
                  </a:lnTo>
                  <a:lnTo>
                    <a:pt x="611" y="3688"/>
                  </a:lnTo>
                  <a:lnTo>
                    <a:pt x="514" y="3810"/>
                  </a:lnTo>
                  <a:lnTo>
                    <a:pt x="416" y="3932"/>
                  </a:lnTo>
                  <a:lnTo>
                    <a:pt x="269" y="4103"/>
                  </a:lnTo>
                  <a:lnTo>
                    <a:pt x="147" y="4299"/>
                  </a:lnTo>
                  <a:lnTo>
                    <a:pt x="74" y="4421"/>
                  </a:lnTo>
                  <a:lnTo>
                    <a:pt x="50" y="4567"/>
                  </a:lnTo>
                  <a:lnTo>
                    <a:pt x="1" y="4714"/>
                  </a:lnTo>
                  <a:lnTo>
                    <a:pt x="1" y="4885"/>
                  </a:lnTo>
                  <a:lnTo>
                    <a:pt x="25" y="5007"/>
                  </a:lnTo>
                  <a:lnTo>
                    <a:pt x="74" y="5080"/>
                  </a:lnTo>
                  <a:lnTo>
                    <a:pt x="172" y="5153"/>
                  </a:lnTo>
                  <a:lnTo>
                    <a:pt x="294" y="5178"/>
                  </a:lnTo>
                  <a:lnTo>
                    <a:pt x="392" y="5153"/>
                  </a:lnTo>
                  <a:lnTo>
                    <a:pt x="489" y="5080"/>
                  </a:lnTo>
                  <a:lnTo>
                    <a:pt x="538" y="5007"/>
                  </a:lnTo>
                  <a:lnTo>
                    <a:pt x="563" y="4885"/>
                  </a:lnTo>
                  <a:lnTo>
                    <a:pt x="587" y="4714"/>
                  </a:lnTo>
                  <a:lnTo>
                    <a:pt x="636" y="4567"/>
                  </a:lnTo>
                  <a:lnTo>
                    <a:pt x="733" y="4445"/>
                  </a:lnTo>
                  <a:lnTo>
                    <a:pt x="831" y="4299"/>
                  </a:lnTo>
                  <a:lnTo>
                    <a:pt x="978" y="4152"/>
                  </a:lnTo>
                  <a:lnTo>
                    <a:pt x="1100" y="3932"/>
                  </a:lnTo>
                  <a:lnTo>
                    <a:pt x="1149" y="3810"/>
                  </a:lnTo>
                  <a:lnTo>
                    <a:pt x="1197" y="3688"/>
                  </a:lnTo>
                  <a:lnTo>
                    <a:pt x="1222" y="3542"/>
                  </a:lnTo>
                  <a:lnTo>
                    <a:pt x="1246" y="3346"/>
                  </a:lnTo>
                  <a:lnTo>
                    <a:pt x="1222" y="3175"/>
                  </a:lnTo>
                  <a:lnTo>
                    <a:pt x="1197" y="3029"/>
                  </a:lnTo>
                  <a:lnTo>
                    <a:pt x="1149" y="2882"/>
                  </a:lnTo>
                  <a:lnTo>
                    <a:pt x="1100" y="2784"/>
                  </a:lnTo>
                  <a:lnTo>
                    <a:pt x="978" y="2565"/>
                  </a:lnTo>
                  <a:lnTo>
                    <a:pt x="831" y="2394"/>
                  </a:lnTo>
                  <a:lnTo>
                    <a:pt x="733" y="2272"/>
                  </a:lnTo>
                  <a:lnTo>
                    <a:pt x="636" y="2149"/>
                  </a:lnTo>
                  <a:lnTo>
                    <a:pt x="587" y="2003"/>
                  </a:lnTo>
                  <a:lnTo>
                    <a:pt x="563" y="1832"/>
                  </a:lnTo>
                  <a:lnTo>
                    <a:pt x="587" y="1637"/>
                  </a:lnTo>
                  <a:lnTo>
                    <a:pt x="636" y="1490"/>
                  </a:lnTo>
                  <a:lnTo>
                    <a:pt x="733" y="1368"/>
                  </a:lnTo>
                  <a:lnTo>
                    <a:pt x="831" y="1246"/>
                  </a:lnTo>
                  <a:lnTo>
                    <a:pt x="978" y="1075"/>
                  </a:lnTo>
                  <a:lnTo>
                    <a:pt x="1100" y="879"/>
                  </a:lnTo>
                  <a:lnTo>
                    <a:pt x="1149" y="757"/>
                  </a:lnTo>
                  <a:lnTo>
                    <a:pt x="1197" y="611"/>
                  </a:lnTo>
                  <a:lnTo>
                    <a:pt x="1222" y="464"/>
                  </a:lnTo>
                  <a:lnTo>
                    <a:pt x="1246" y="293"/>
                  </a:lnTo>
                  <a:lnTo>
                    <a:pt x="1222" y="171"/>
                  </a:lnTo>
                  <a:lnTo>
                    <a:pt x="1149" y="98"/>
                  </a:lnTo>
                  <a:lnTo>
                    <a:pt x="1075" y="25"/>
                  </a:lnTo>
                  <a:lnTo>
                    <a:pt x="953" y="0"/>
                  </a:lnTo>
                  <a:close/>
                </a:path>
              </a:pathLst>
            </a:custGeom>
            <a:solidFill>
              <a:srgbClr val="FFB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310;p31"/>
            <p:cNvSpPr/>
            <p:nvPr/>
          </p:nvSpPr>
          <p:spPr>
            <a:xfrm>
              <a:off x="1407975" y="4999400"/>
              <a:ext cx="31150" cy="129450"/>
            </a:xfrm>
            <a:custGeom>
              <a:avLst/>
              <a:gdLst/>
              <a:ahLst/>
              <a:cxnLst/>
              <a:rect l="l" t="t" r="r" b="b"/>
              <a:pathLst>
                <a:path w="1246" h="5178" extrusionOk="0">
                  <a:moveTo>
                    <a:pt x="977" y="0"/>
                  </a:moveTo>
                  <a:lnTo>
                    <a:pt x="855" y="25"/>
                  </a:lnTo>
                  <a:lnTo>
                    <a:pt x="782" y="98"/>
                  </a:lnTo>
                  <a:lnTo>
                    <a:pt x="709" y="171"/>
                  </a:lnTo>
                  <a:lnTo>
                    <a:pt x="684" y="293"/>
                  </a:lnTo>
                  <a:lnTo>
                    <a:pt x="660" y="464"/>
                  </a:lnTo>
                  <a:lnTo>
                    <a:pt x="611" y="611"/>
                  </a:lnTo>
                  <a:lnTo>
                    <a:pt x="538" y="733"/>
                  </a:lnTo>
                  <a:lnTo>
                    <a:pt x="416" y="879"/>
                  </a:lnTo>
                  <a:lnTo>
                    <a:pt x="269" y="1026"/>
                  </a:lnTo>
                  <a:lnTo>
                    <a:pt x="147" y="1246"/>
                  </a:lnTo>
                  <a:lnTo>
                    <a:pt x="98" y="1368"/>
                  </a:lnTo>
                  <a:lnTo>
                    <a:pt x="49" y="1490"/>
                  </a:lnTo>
                  <a:lnTo>
                    <a:pt x="25" y="1661"/>
                  </a:lnTo>
                  <a:lnTo>
                    <a:pt x="0" y="1832"/>
                  </a:lnTo>
                  <a:lnTo>
                    <a:pt x="25" y="2003"/>
                  </a:lnTo>
                  <a:lnTo>
                    <a:pt x="49" y="2149"/>
                  </a:lnTo>
                  <a:lnTo>
                    <a:pt x="98" y="2296"/>
                  </a:lnTo>
                  <a:lnTo>
                    <a:pt x="147" y="2394"/>
                  </a:lnTo>
                  <a:lnTo>
                    <a:pt x="269" y="2613"/>
                  </a:lnTo>
                  <a:lnTo>
                    <a:pt x="416" y="2784"/>
                  </a:lnTo>
                  <a:lnTo>
                    <a:pt x="538" y="2907"/>
                  </a:lnTo>
                  <a:lnTo>
                    <a:pt x="611" y="3029"/>
                  </a:lnTo>
                  <a:lnTo>
                    <a:pt x="660" y="3175"/>
                  </a:lnTo>
                  <a:lnTo>
                    <a:pt x="684" y="3346"/>
                  </a:lnTo>
                  <a:lnTo>
                    <a:pt x="660" y="3542"/>
                  </a:lnTo>
                  <a:lnTo>
                    <a:pt x="611" y="3688"/>
                  </a:lnTo>
                  <a:lnTo>
                    <a:pt x="538" y="3810"/>
                  </a:lnTo>
                  <a:lnTo>
                    <a:pt x="416" y="3932"/>
                  </a:lnTo>
                  <a:lnTo>
                    <a:pt x="269" y="4103"/>
                  </a:lnTo>
                  <a:lnTo>
                    <a:pt x="147" y="4299"/>
                  </a:lnTo>
                  <a:lnTo>
                    <a:pt x="98" y="4421"/>
                  </a:lnTo>
                  <a:lnTo>
                    <a:pt x="49" y="4567"/>
                  </a:lnTo>
                  <a:lnTo>
                    <a:pt x="25" y="4714"/>
                  </a:lnTo>
                  <a:lnTo>
                    <a:pt x="0" y="4885"/>
                  </a:lnTo>
                  <a:lnTo>
                    <a:pt x="25" y="5007"/>
                  </a:lnTo>
                  <a:lnTo>
                    <a:pt x="98" y="5080"/>
                  </a:lnTo>
                  <a:lnTo>
                    <a:pt x="171" y="5153"/>
                  </a:lnTo>
                  <a:lnTo>
                    <a:pt x="293" y="5178"/>
                  </a:lnTo>
                  <a:lnTo>
                    <a:pt x="391" y="5153"/>
                  </a:lnTo>
                  <a:lnTo>
                    <a:pt x="489" y="5080"/>
                  </a:lnTo>
                  <a:lnTo>
                    <a:pt x="562" y="5007"/>
                  </a:lnTo>
                  <a:lnTo>
                    <a:pt x="586" y="4885"/>
                  </a:lnTo>
                  <a:lnTo>
                    <a:pt x="586" y="4714"/>
                  </a:lnTo>
                  <a:lnTo>
                    <a:pt x="660" y="4567"/>
                  </a:lnTo>
                  <a:lnTo>
                    <a:pt x="733" y="4445"/>
                  </a:lnTo>
                  <a:lnTo>
                    <a:pt x="831" y="4299"/>
                  </a:lnTo>
                  <a:lnTo>
                    <a:pt x="977" y="4152"/>
                  </a:lnTo>
                  <a:lnTo>
                    <a:pt x="1124" y="3932"/>
                  </a:lnTo>
                  <a:lnTo>
                    <a:pt x="1173" y="3810"/>
                  </a:lnTo>
                  <a:lnTo>
                    <a:pt x="1221" y="3688"/>
                  </a:lnTo>
                  <a:lnTo>
                    <a:pt x="1246" y="3542"/>
                  </a:lnTo>
                  <a:lnTo>
                    <a:pt x="1246" y="3346"/>
                  </a:lnTo>
                  <a:lnTo>
                    <a:pt x="1246" y="3175"/>
                  </a:lnTo>
                  <a:lnTo>
                    <a:pt x="1221" y="3029"/>
                  </a:lnTo>
                  <a:lnTo>
                    <a:pt x="1173" y="2882"/>
                  </a:lnTo>
                  <a:lnTo>
                    <a:pt x="1124" y="2784"/>
                  </a:lnTo>
                  <a:lnTo>
                    <a:pt x="977" y="2565"/>
                  </a:lnTo>
                  <a:lnTo>
                    <a:pt x="831" y="2394"/>
                  </a:lnTo>
                  <a:lnTo>
                    <a:pt x="733" y="2272"/>
                  </a:lnTo>
                  <a:lnTo>
                    <a:pt x="660" y="2149"/>
                  </a:lnTo>
                  <a:lnTo>
                    <a:pt x="586" y="2003"/>
                  </a:lnTo>
                  <a:lnTo>
                    <a:pt x="586" y="1832"/>
                  </a:lnTo>
                  <a:lnTo>
                    <a:pt x="586" y="1637"/>
                  </a:lnTo>
                  <a:lnTo>
                    <a:pt x="660" y="1490"/>
                  </a:lnTo>
                  <a:lnTo>
                    <a:pt x="733" y="1368"/>
                  </a:lnTo>
                  <a:lnTo>
                    <a:pt x="831" y="1246"/>
                  </a:lnTo>
                  <a:lnTo>
                    <a:pt x="977" y="1075"/>
                  </a:lnTo>
                  <a:lnTo>
                    <a:pt x="1124" y="879"/>
                  </a:lnTo>
                  <a:lnTo>
                    <a:pt x="1173" y="757"/>
                  </a:lnTo>
                  <a:lnTo>
                    <a:pt x="1221" y="611"/>
                  </a:lnTo>
                  <a:lnTo>
                    <a:pt x="1246" y="464"/>
                  </a:lnTo>
                  <a:lnTo>
                    <a:pt x="1246" y="293"/>
                  </a:lnTo>
                  <a:lnTo>
                    <a:pt x="1221" y="171"/>
                  </a:lnTo>
                  <a:lnTo>
                    <a:pt x="1173" y="98"/>
                  </a:lnTo>
                  <a:lnTo>
                    <a:pt x="1075" y="25"/>
                  </a:lnTo>
                  <a:lnTo>
                    <a:pt x="977" y="0"/>
                  </a:lnTo>
                  <a:close/>
                </a:path>
              </a:pathLst>
            </a:custGeom>
            <a:solidFill>
              <a:srgbClr val="FFB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311;p31"/>
            <p:cNvSpPr/>
            <p:nvPr/>
          </p:nvSpPr>
          <p:spPr>
            <a:xfrm>
              <a:off x="1495900" y="4999400"/>
              <a:ext cx="30550" cy="129450"/>
            </a:xfrm>
            <a:custGeom>
              <a:avLst/>
              <a:gdLst/>
              <a:ahLst/>
              <a:cxnLst/>
              <a:rect l="l" t="t" r="r" b="b"/>
              <a:pathLst>
                <a:path w="1222" h="5178" extrusionOk="0">
                  <a:moveTo>
                    <a:pt x="953" y="0"/>
                  </a:moveTo>
                  <a:lnTo>
                    <a:pt x="831" y="25"/>
                  </a:lnTo>
                  <a:lnTo>
                    <a:pt x="757" y="98"/>
                  </a:lnTo>
                  <a:lnTo>
                    <a:pt x="684" y="171"/>
                  </a:lnTo>
                  <a:lnTo>
                    <a:pt x="660" y="293"/>
                  </a:lnTo>
                  <a:lnTo>
                    <a:pt x="660" y="464"/>
                  </a:lnTo>
                  <a:lnTo>
                    <a:pt x="586" y="611"/>
                  </a:lnTo>
                  <a:lnTo>
                    <a:pt x="513" y="733"/>
                  </a:lnTo>
                  <a:lnTo>
                    <a:pt x="391" y="879"/>
                  </a:lnTo>
                  <a:lnTo>
                    <a:pt x="269" y="1026"/>
                  </a:lnTo>
                  <a:lnTo>
                    <a:pt x="122" y="1246"/>
                  </a:lnTo>
                  <a:lnTo>
                    <a:pt x="73" y="1368"/>
                  </a:lnTo>
                  <a:lnTo>
                    <a:pt x="25" y="1490"/>
                  </a:lnTo>
                  <a:lnTo>
                    <a:pt x="0" y="1661"/>
                  </a:lnTo>
                  <a:lnTo>
                    <a:pt x="0" y="1832"/>
                  </a:lnTo>
                  <a:lnTo>
                    <a:pt x="0" y="2003"/>
                  </a:lnTo>
                  <a:lnTo>
                    <a:pt x="25" y="2149"/>
                  </a:lnTo>
                  <a:lnTo>
                    <a:pt x="73" y="2296"/>
                  </a:lnTo>
                  <a:lnTo>
                    <a:pt x="122" y="2394"/>
                  </a:lnTo>
                  <a:lnTo>
                    <a:pt x="269" y="2613"/>
                  </a:lnTo>
                  <a:lnTo>
                    <a:pt x="391" y="2784"/>
                  </a:lnTo>
                  <a:lnTo>
                    <a:pt x="513" y="2907"/>
                  </a:lnTo>
                  <a:lnTo>
                    <a:pt x="586" y="3029"/>
                  </a:lnTo>
                  <a:lnTo>
                    <a:pt x="660" y="3175"/>
                  </a:lnTo>
                  <a:lnTo>
                    <a:pt x="660" y="3346"/>
                  </a:lnTo>
                  <a:lnTo>
                    <a:pt x="660" y="3542"/>
                  </a:lnTo>
                  <a:lnTo>
                    <a:pt x="586" y="3688"/>
                  </a:lnTo>
                  <a:lnTo>
                    <a:pt x="513" y="3810"/>
                  </a:lnTo>
                  <a:lnTo>
                    <a:pt x="391" y="3932"/>
                  </a:lnTo>
                  <a:lnTo>
                    <a:pt x="269" y="4103"/>
                  </a:lnTo>
                  <a:lnTo>
                    <a:pt x="122" y="4299"/>
                  </a:lnTo>
                  <a:lnTo>
                    <a:pt x="73" y="4421"/>
                  </a:lnTo>
                  <a:lnTo>
                    <a:pt x="25" y="4567"/>
                  </a:lnTo>
                  <a:lnTo>
                    <a:pt x="0" y="4714"/>
                  </a:lnTo>
                  <a:lnTo>
                    <a:pt x="0" y="4885"/>
                  </a:lnTo>
                  <a:lnTo>
                    <a:pt x="25" y="5007"/>
                  </a:lnTo>
                  <a:lnTo>
                    <a:pt x="73" y="5080"/>
                  </a:lnTo>
                  <a:lnTo>
                    <a:pt x="171" y="5153"/>
                  </a:lnTo>
                  <a:lnTo>
                    <a:pt x="269" y="5178"/>
                  </a:lnTo>
                  <a:lnTo>
                    <a:pt x="391" y="5153"/>
                  </a:lnTo>
                  <a:lnTo>
                    <a:pt x="464" y="5080"/>
                  </a:lnTo>
                  <a:lnTo>
                    <a:pt x="538" y="5007"/>
                  </a:lnTo>
                  <a:lnTo>
                    <a:pt x="562" y="4885"/>
                  </a:lnTo>
                  <a:lnTo>
                    <a:pt x="586" y="4714"/>
                  </a:lnTo>
                  <a:lnTo>
                    <a:pt x="635" y="4567"/>
                  </a:lnTo>
                  <a:lnTo>
                    <a:pt x="708" y="4445"/>
                  </a:lnTo>
                  <a:lnTo>
                    <a:pt x="831" y="4299"/>
                  </a:lnTo>
                  <a:lnTo>
                    <a:pt x="953" y="4152"/>
                  </a:lnTo>
                  <a:lnTo>
                    <a:pt x="1099" y="3932"/>
                  </a:lnTo>
                  <a:lnTo>
                    <a:pt x="1148" y="3810"/>
                  </a:lnTo>
                  <a:lnTo>
                    <a:pt x="1197" y="3688"/>
                  </a:lnTo>
                  <a:lnTo>
                    <a:pt x="1221" y="3542"/>
                  </a:lnTo>
                  <a:lnTo>
                    <a:pt x="1221" y="3346"/>
                  </a:lnTo>
                  <a:lnTo>
                    <a:pt x="1221" y="3175"/>
                  </a:lnTo>
                  <a:lnTo>
                    <a:pt x="1197" y="3029"/>
                  </a:lnTo>
                  <a:lnTo>
                    <a:pt x="1148" y="2882"/>
                  </a:lnTo>
                  <a:lnTo>
                    <a:pt x="1099" y="2784"/>
                  </a:lnTo>
                  <a:lnTo>
                    <a:pt x="953" y="2565"/>
                  </a:lnTo>
                  <a:lnTo>
                    <a:pt x="831" y="2394"/>
                  </a:lnTo>
                  <a:lnTo>
                    <a:pt x="708" y="2272"/>
                  </a:lnTo>
                  <a:lnTo>
                    <a:pt x="635" y="2149"/>
                  </a:lnTo>
                  <a:lnTo>
                    <a:pt x="586" y="2003"/>
                  </a:lnTo>
                  <a:lnTo>
                    <a:pt x="562" y="1832"/>
                  </a:lnTo>
                  <a:lnTo>
                    <a:pt x="586" y="1637"/>
                  </a:lnTo>
                  <a:lnTo>
                    <a:pt x="635" y="1490"/>
                  </a:lnTo>
                  <a:lnTo>
                    <a:pt x="708" y="1368"/>
                  </a:lnTo>
                  <a:lnTo>
                    <a:pt x="831" y="1246"/>
                  </a:lnTo>
                  <a:lnTo>
                    <a:pt x="953" y="1075"/>
                  </a:lnTo>
                  <a:lnTo>
                    <a:pt x="1099" y="879"/>
                  </a:lnTo>
                  <a:lnTo>
                    <a:pt x="1148" y="757"/>
                  </a:lnTo>
                  <a:lnTo>
                    <a:pt x="1197" y="611"/>
                  </a:lnTo>
                  <a:lnTo>
                    <a:pt x="1221" y="464"/>
                  </a:lnTo>
                  <a:lnTo>
                    <a:pt x="1221" y="293"/>
                  </a:lnTo>
                  <a:lnTo>
                    <a:pt x="1221" y="171"/>
                  </a:lnTo>
                  <a:lnTo>
                    <a:pt x="1148" y="98"/>
                  </a:lnTo>
                  <a:lnTo>
                    <a:pt x="1050" y="25"/>
                  </a:lnTo>
                  <a:lnTo>
                    <a:pt x="953" y="0"/>
                  </a:lnTo>
                  <a:close/>
                </a:path>
              </a:pathLst>
            </a:custGeom>
            <a:solidFill>
              <a:srgbClr val="FFB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" name="CaixaDeTexto 4"/>
          <p:cNvSpPr txBox="1"/>
          <p:nvPr/>
        </p:nvSpPr>
        <p:spPr>
          <a:xfrm>
            <a:off x="3472111" y="1061671"/>
            <a:ext cx="3816424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>
                <a:solidFill>
                  <a:schemeClr val="bg1"/>
                </a:solidFill>
                <a:latin typeface="Barlow"/>
              </a:rPr>
              <a:t>COMPETÊNCIAS</a:t>
            </a:r>
          </a:p>
        </p:txBody>
      </p:sp>
    </p:spTree>
    <p:extLst>
      <p:ext uri="{BB962C8B-B14F-4D97-AF65-F5344CB8AC3E}">
        <p14:creationId xmlns:p14="http://schemas.microsoft.com/office/powerpoint/2010/main" val="33400095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3544119" y="1009551"/>
            <a:ext cx="333440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algn="ctr">
              <a:defRPr>
                <a:solidFill>
                  <a:schemeClr val="bg1"/>
                </a:solidFill>
                <a:latin typeface="Barlow"/>
              </a:defRPr>
            </a:lvl1pPr>
          </a:lstStyle>
          <a:p>
            <a:r>
              <a:rPr lang="pt-BR" dirty="0"/>
              <a:t>FAZER A DIFERENÇA </a:t>
            </a:r>
          </a:p>
          <a:p>
            <a:r>
              <a:rPr lang="pt-BR" dirty="0"/>
              <a:t> 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2247975" y="2750661"/>
            <a:ext cx="7200800" cy="23544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dirty="0"/>
              <a:t>Descrição: Conhecer, gerenciar, executar e propor melhorias em seus processos de trabalho, procedimentos e rotinas do serviço público, sendo proativo diante dos problemas,  observando a interdependência e alinhamento com os demais setores,  usuários e servidores. Buscar formas diferentes de construir e empreender soluções criativas e inovadoras, dentro de um contexto de mudança.</a:t>
            </a:r>
            <a:endParaRPr lang="pt-BR" sz="2400" dirty="0">
              <a:latin typeface="Barlow" panose="020B0604020202020204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-109042" y="1909217"/>
            <a:ext cx="1639786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>
                <a:solidFill>
                  <a:schemeClr val="bg1"/>
                </a:solidFill>
                <a:latin typeface="Barlow" panose="020B0604020202020204" charset="0"/>
              </a:rPr>
              <a:t>Palavras-Chave: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pt-BR" sz="1200" dirty="0">
                <a:solidFill>
                  <a:schemeClr val="bg1"/>
                </a:solidFill>
                <a:latin typeface="Barlow" panose="020B0604020202020204" charset="0"/>
              </a:rPr>
              <a:t>Visão de processo e buscar melhoria, excelência, perfeição, qualidade, agilidade de resposta, entrega no prazo, na sua execução, no serviço que presta ao usuário; 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pt-BR" sz="1200" dirty="0">
                <a:solidFill>
                  <a:schemeClr val="bg1"/>
                </a:solidFill>
                <a:latin typeface="Barlow" panose="020B0604020202020204" charset="0"/>
              </a:rPr>
              <a:t>Conhecer, controlar, atualizar  e gerenciar os processos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pt-BR" sz="1200" dirty="0">
                <a:solidFill>
                  <a:schemeClr val="bg1"/>
                </a:solidFill>
                <a:latin typeface="Barlow" panose="020B0604020202020204" charset="0"/>
              </a:rPr>
              <a:t>Forma diferente de fazer;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pt-BR" sz="1200" dirty="0">
                <a:solidFill>
                  <a:schemeClr val="bg1"/>
                </a:solidFill>
                <a:latin typeface="Barlow" panose="020B0604020202020204" charset="0"/>
              </a:rPr>
              <a:t>Abertura a mudanças e melhorias de processos;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pt-BR" sz="1200" dirty="0">
                <a:solidFill>
                  <a:schemeClr val="bg1"/>
                </a:solidFill>
                <a:latin typeface="Barlow" panose="020B0604020202020204" charset="0"/>
              </a:rPr>
              <a:t>Alinhar com o cliente/usuário.</a:t>
            </a:r>
            <a:endParaRPr lang="pt-BR" sz="1200" dirty="0">
              <a:solidFill>
                <a:schemeClr val="bg1"/>
              </a:solidFill>
            </a:endParaRPr>
          </a:p>
        </p:txBody>
      </p:sp>
      <p:grpSp>
        <p:nvGrpSpPr>
          <p:cNvPr id="5" name="Google Shape;443;p39"/>
          <p:cNvGrpSpPr/>
          <p:nvPr/>
        </p:nvGrpSpPr>
        <p:grpSpPr>
          <a:xfrm>
            <a:off x="9638477" y="1024213"/>
            <a:ext cx="351192" cy="418491"/>
            <a:chOff x="1246775" y="910975"/>
            <a:chExt cx="439650" cy="523900"/>
          </a:xfrm>
          <a:solidFill>
            <a:srgbClr val="F6BB00"/>
          </a:solidFill>
        </p:grpSpPr>
        <p:sp>
          <p:nvSpPr>
            <p:cNvPr id="6" name="Google Shape;444;p39"/>
            <p:cNvSpPr/>
            <p:nvPr/>
          </p:nvSpPr>
          <p:spPr>
            <a:xfrm>
              <a:off x="1246775" y="970800"/>
              <a:ext cx="378575" cy="464075"/>
            </a:xfrm>
            <a:custGeom>
              <a:avLst/>
              <a:gdLst/>
              <a:ahLst/>
              <a:cxnLst/>
              <a:rect l="l" t="t" r="r" b="b"/>
              <a:pathLst>
                <a:path w="15143" h="18563" extrusionOk="0">
                  <a:moveTo>
                    <a:pt x="782" y="1"/>
                  </a:moveTo>
                  <a:lnTo>
                    <a:pt x="636" y="25"/>
                  </a:lnTo>
                  <a:lnTo>
                    <a:pt x="489" y="50"/>
                  </a:lnTo>
                  <a:lnTo>
                    <a:pt x="343" y="123"/>
                  </a:lnTo>
                  <a:lnTo>
                    <a:pt x="220" y="221"/>
                  </a:lnTo>
                  <a:lnTo>
                    <a:pt x="123" y="318"/>
                  </a:lnTo>
                  <a:lnTo>
                    <a:pt x="74" y="465"/>
                  </a:lnTo>
                  <a:lnTo>
                    <a:pt x="25" y="587"/>
                  </a:lnTo>
                  <a:lnTo>
                    <a:pt x="1" y="758"/>
                  </a:lnTo>
                  <a:lnTo>
                    <a:pt x="1" y="17756"/>
                  </a:lnTo>
                  <a:lnTo>
                    <a:pt x="25" y="17903"/>
                  </a:lnTo>
                  <a:lnTo>
                    <a:pt x="74" y="18049"/>
                  </a:lnTo>
                  <a:lnTo>
                    <a:pt x="123" y="18196"/>
                  </a:lnTo>
                  <a:lnTo>
                    <a:pt x="220" y="18318"/>
                  </a:lnTo>
                  <a:lnTo>
                    <a:pt x="343" y="18416"/>
                  </a:lnTo>
                  <a:lnTo>
                    <a:pt x="489" y="18489"/>
                  </a:lnTo>
                  <a:lnTo>
                    <a:pt x="636" y="18538"/>
                  </a:lnTo>
                  <a:lnTo>
                    <a:pt x="782" y="18562"/>
                  </a:lnTo>
                  <a:lnTo>
                    <a:pt x="14361" y="18562"/>
                  </a:lnTo>
                  <a:lnTo>
                    <a:pt x="14508" y="18538"/>
                  </a:lnTo>
                  <a:lnTo>
                    <a:pt x="14654" y="18489"/>
                  </a:lnTo>
                  <a:lnTo>
                    <a:pt x="14801" y="18416"/>
                  </a:lnTo>
                  <a:lnTo>
                    <a:pt x="14923" y="18318"/>
                  </a:lnTo>
                  <a:lnTo>
                    <a:pt x="15021" y="18196"/>
                  </a:lnTo>
                  <a:lnTo>
                    <a:pt x="15070" y="18049"/>
                  </a:lnTo>
                  <a:lnTo>
                    <a:pt x="15118" y="17903"/>
                  </a:lnTo>
                  <a:lnTo>
                    <a:pt x="15143" y="17756"/>
                  </a:lnTo>
                  <a:lnTo>
                    <a:pt x="15143" y="16608"/>
                  </a:lnTo>
                  <a:lnTo>
                    <a:pt x="2736" y="16608"/>
                  </a:lnTo>
                  <a:lnTo>
                    <a:pt x="2589" y="16584"/>
                  </a:lnTo>
                  <a:lnTo>
                    <a:pt x="2443" y="16535"/>
                  </a:lnTo>
                  <a:lnTo>
                    <a:pt x="2296" y="16462"/>
                  </a:lnTo>
                  <a:lnTo>
                    <a:pt x="2174" y="16364"/>
                  </a:lnTo>
                  <a:lnTo>
                    <a:pt x="2077" y="16242"/>
                  </a:lnTo>
                  <a:lnTo>
                    <a:pt x="2028" y="16096"/>
                  </a:lnTo>
                  <a:lnTo>
                    <a:pt x="1979" y="15949"/>
                  </a:lnTo>
                  <a:lnTo>
                    <a:pt x="1954" y="15802"/>
                  </a:lnTo>
                  <a:lnTo>
                    <a:pt x="1954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" name="Google Shape;445;p39"/>
            <p:cNvSpPr/>
            <p:nvPr/>
          </p:nvSpPr>
          <p:spPr>
            <a:xfrm>
              <a:off x="1307825" y="910975"/>
              <a:ext cx="378600" cy="464050"/>
            </a:xfrm>
            <a:custGeom>
              <a:avLst/>
              <a:gdLst/>
              <a:ahLst/>
              <a:cxnLst/>
              <a:rect l="l" t="t" r="r" b="b"/>
              <a:pathLst>
                <a:path w="15144" h="18562" extrusionOk="0">
                  <a:moveTo>
                    <a:pt x="782" y="0"/>
                  </a:moveTo>
                  <a:lnTo>
                    <a:pt x="636" y="25"/>
                  </a:lnTo>
                  <a:lnTo>
                    <a:pt x="489" y="74"/>
                  </a:lnTo>
                  <a:lnTo>
                    <a:pt x="343" y="147"/>
                  </a:lnTo>
                  <a:lnTo>
                    <a:pt x="221" y="244"/>
                  </a:lnTo>
                  <a:lnTo>
                    <a:pt x="123" y="342"/>
                  </a:lnTo>
                  <a:lnTo>
                    <a:pt x="74" y="489"/>
                  </a:lnTo>
                  <a:lnTo>
                    <a:pt x="25" y="635"/>
                  </a:lnTo>
                  <a:lnTo>
                    <a:pt x="1" y="782"/>
                  </a:lnTo>
                  <a:lnTo>
                    <a:pt x="1" y="17780"/>
                  </a:lnTo>
                  <a:lnTo>
                    <a:pt x="25" y="17951"/>
                  </a:lnTo>
                  <a:lnTo>
                    <a:pt x="74" y="18098"/>
                  </a:lnTo>
                  <a:lnTo>
                    <a:pt x="123" y="18220"/>
                  </a:lnTo>
                  <a:lnTo>
                    <a:pt x="221" y="18342"/>
                  </a:lnTo>
                  <a:lnTo>
                    <a:pt x="343" y="18440"/>
                  </a:lnTo>
                  <a:lnTo>
                    <a:pt x="489" y="18513"/>
                  </a:lnTo>
                  <a:lnTo>
                    <a:pt x="636" y="18562"/>
                  </a:lnTo>
                  <a:lnTo>
                    <a:pt x="14508" y="18562"/>
                  </a:lnTo>
                  <a:lnTo>
                    <a:pt x="14655" y="18513"/>
                  </a:lnTo>
                  <a:lnTo>
                    <a:pt x="14801" y="18440"/>
                  </a:lnTo>
                  <a:lnTo>
                    <a:pt x="14923" y="18342"/>
                  </a:lnTo>
                  <a:lnTo>
                    <a:pt x="15021" y="18220"/>
                  </a:lnTo>
                  <a:lnTo>
                    <a:pt x="15070" y="18098"/>
                  </a:lnTo>
                  <a:lnTo>
                    <a:pt x="15119" y="17951"/>
                  </a:lnTo>
                  <a:lnTo>
                    <a:pt x="15143" y="17780"/>
                  </a:lnTo>
                  <a:lnTo>
                    <a:pt x="15143" y="3859"/>
                  </a:lnTo>
                  <a:lnTo>
                    <a:pt x="12554" y="3859"/>
                  </a:lnTo>
                  <a:lnTo>
                    <a:pt x="12286" y="3835"/>
                  </a:lnTo>
                  <a:lnTo>
                    <a:pt x="12066" y="3761"/>
                  </a:lnTo>
                  <a:lnTo>
                    <a:pt x="11846" y="3664"/>
                  </a:lnTo>
                  <a:lnTo>
                    <a:pt x="11651" y="3493"/>
                  </a:lnTo>
                  <a:lnTo>
                    <a:pt x="11504" y="3297"/>
                  </a:lnTo>
                  <a:lnTo>
                    <a:pt x="11382" y="3102"/>
                  </a:lnTo>
                  <a:lnTo>
                    <a:pt x="11309" y="2858"/>
                  </a:lnTo>
                  <a:lnTo>
                    <a:pt x="11284" y="2589"/>
                  </a:lnTo>
                  <a:lnTo>
                    <a:pt x="11284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" name="Google Shape;446;p39"/>
            <p:cNvSpPr/>
            <p:nvPr/>
          </p:nvSpPr>
          <p:spPr>
            <a:xfrm>
              <a:off x="1602125" y="910975"/>
              <a:ext cx="84300" cy="84275"/>
            </a:xfrm>
            <a:custGeom>
              <a:avLst/>
              <a:gdLst/>
              <a:ahLst/>
              <a:cxnLst/>
              <a:rect l="l" t="t" r="r" b="b"/>
              <a:pathLst>
                <a:path w="3372" h="3371" extrusionOk="0">
                  <a:moveTo>
                    <a:pt x="1" y="0"/>
                  </a:moveTo>
                  <a:lnTo>
                    <a:pt x="1" y="2589"/>
                  </a:lnTo>
                  <a:lnTo>
                    <a:pt x="1" y="2760"/>
                  </a:lnTo>
                  <a:lnTo>
                    <a:pt x="50" y="2907"/>
                  </a:lnTo>
                  <a:lnTo>
                    <a:pt x="123" y="3029"/>
                  </a:lnTo>
                  <a:lnTo>
                    <a:pt x="221" y="3151"/>
                  </a:lnTo>
                  <a:lnTo>
                    <a:pt x="343" y="3249"/>
                  </a:lnTo>
                  <a:lnTo>
                    <a:pt x="465" y="3322"/>
                  </a:lnTo>
                  <a:lnTo>
                    <a:pt x="611" y="3371"/>
                  </a:lnTo>
                  <a:lnTo>
                    <a:pt x="3371" y="3371"/>
                  </a:lnTo>
                  <a:lnTo>
                    <a:pt x="1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13313573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2391991" y="846663"/>
            <a:ext cx="594457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algn="ctr">
              <a:defRPr>
                <a:solidFill>
                  <a:schemeClr val="bg1"/>
                </a:solidFill>
                <a:latin typeface="Barlow"/>
              </a:defRPr>
            </a:lvl1pPr>
          </a:lstStyle>
          <a:p>
            <a:r>
              <a:rPr lang="pt-BR" dirty="0"/>
              <a:t>COMPROMETIMENTO/</a:t>
            </a:r>
          </a:p>
          <a:p>
            <a:r>
              <a:rPr lang="pt-BR" dirty="0"/>
              <a:t>COMPROMISSO COM O SERVIÇO PÚBLICO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2287422" y="3011110"/>
            <a:ext cx="7161353" cy="23544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algn="just"/>
          </a:lstStyle>
          <a:p>
            <a:r>
              <a:rPr lang="pt-BR" dirty="0"/>
              <a:t>Descrição: Participar ativamente das iniciativas propostas, engajando-se e auxiliando a viabilização das mudanças estratégicas e operacionais  da instituição.</a:t>
            </a:r>
          </a:p>
          <a:p>
            <a:r>
              <a:rPr lang="pt-BR" dirty="0"/>
              <a:t>Envolver-se e responsabilizar-se pela realização do trabalho que faz, zelando pelo patrimônio e pelo bom uso do recurso público, agindo com ética e comprometido com os objetivos  institucionais. 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-9721" y="2557289"/>
            <a:ext cx="1490188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>
              <a:defRPr sz="1200">
                <a:solidFill>
                  <a:schemeClr val="bg1"/>
                </a:solidFill>
                <a:latin typeface="Barlow" panose="020B0604020202020204" charset="0"/>
              </a:defRPr>
            </a:lvl1pPr>
          </a:lstStyle>
          <a:p>
            <a:r>
              <a:rPr lang="pt-BR" dirty="0"/>
              <a:t>Palavras-Chave: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pt-BR" dirty="0"/>
              <a:t>Proatividade “ir atrás” , "cada um fazer a sua parte“;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pt-BR" dirty="0"/>
              <a:t>É essencial compromisso com o serviço público, Com as tarefas que faz – no prazo, com qualidade, sem erro para evitar retrabalho;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pt-BR" dirty="0"/>
              <a:t>Com as regras da ética;</a:t>
            </a:r>
          </a:p>
          <a:p>
            <a:endParaRPr lang="pt-BR" dirty="0"/>
          </a:p>
        </p:txBody>
      </p:sp>
      <p:grpSp>
        <p:nvGrpSpPr>
          <p:cNvPr id="5" name="Google Shape;601;p39"/>
          <p:cNvGrpSpPr/>
          <p:nvPr/>
        </p:nvGrpSpPr>
        <p:grpSpPr>
          <a:xfrm>
            <a:off x="9720975" y="937088"/>
            <a:ext cx="303864" cy="396065"/>
            <a:chOff x="2624850" y="4296000"/>
            <a:chExt cx="380400" cy="495825"/>
          </a:xfrm>
        </p:grpSpPr>
        <p:sp>
          <p:nvSpPr>
            <p:cNvPr id="6" name="Google Shape;602;p39"/>
            <p:cNvSpPr/>
            <p:nvPr/>
          </p:nvSpPr>
          <p:spPr>
            <a:xfrm>
              <a:off x="2845875" y="4296000"/>
              <a:ext cx="126425" cy="125800"/>
            </a:xfrm>
            <a:custGeom>
              <a:avLst/>
              <a:gdLst/>
              <a:ahLst/>
              <a:cxnLst/>
              <a:rect l="l" t="t" r="r" b="b"/>
              <a:pathLst>
                <a:path w="5057" h="5032" extrusionOk="0">
                  <a:moveTo>
                    <a:pt x="4812" y="1"/>
                  </a:moveTo>
                  <a:lnTo>
                    <a:pt x="4372" y="74"/>
                  </a:lnTo>
                  <a:lnTo>
                    <a:pt x="3762" y="196"/>
                  </a:lnTo>
                  <a:lnTo>
                    <a:pt x="3053" y="392"/>
                  </a:lnTo>
                  <a:lnTo>
                    <a:pt x="2321" y="636"/>
                  </a:lnTo>
                  <a:lnTo>
                    <a:pt x="1612" y="929"/>
                  </a:lnTo>
                  <a:lnTo>
                    <a:pt x="1295" y="1075"/>
                  </a:lnTo>
                  <a:lnTo>
                    <a:pt x="1026" y="1222"/>
                  </a:lnTo>
                  <a:lnTo>
                    <a:pt x="782" y="1368"/>
                  </a:lnTo>
                  <a:lnTo>
                    <a:pt x="611" y="1515"/>
                  </a:lnTo>
                  <a:lnTo>
                    <a:pt x="489" y="1662"/>
                  </a:lnTo>
                  <a:lnTo>
                    <a:pt x="367" y="1808"/>
                  </a:lnTo>
                  <a:lnTo>
                    <a:pt x="269" y="1979"/>
                  </a:lnTo>
                  <a:lnTo>
                    <a:pt x="172" y="2150"/>
                  </a:lnTo>
                  <a:lnTo>
                    <a:pt x="123" y="2321"/>
                  </a:lnTo>
                  <a:lnTo>
                    <a:pt x="74" y="2492"/>
                  </a:lnTo>
                  <a:lnTo>
                    <a:pt x="25" y="2687"/>
                  </a:lnTo>
                  <a:lnTo>
                    <a:pt x="1" y="2858"/>
                  </a:lnTo>
                  <a:lnTo>
                    <a:pt x="1" y="3054"/>
                  </a:lnTo>
                  <a:lnTo>
                    <a:pt x="25" y="3225"/>
                  </a:lnTo>
                  <a:lnTo>
                    <a:pt x="49" y="3420"/>
                  </a:lnTo>
                  <a:lnTo>
                    <a:pt x="98" y="3591"/>
                  </a:lnTo>
                  <a:lnTo>
                    <a:pt x="172" y="3762"/>
                  </a:lnTo>
                  <a:lnTo>
                    <a:pt x="245" y="3933"/>
                  </a:lnTo>
                  <a:lnTo>
                    <a:pt x="342" y="4104"/>
                  </a:lnTo>
                  <a:lnTo>
                    <a:pt x="440" y="4250"/>
                  </a:lnTo>
                  <a:lnTo>
                    <a:pt x="2638" y="2052"/>
                  </a:lnTo>
                  <a:lnTo>
                    <a:pt x="2736" y="2003"/>
                  </a:lnTo>
                  <a:lnTo>
                    <a:pt x="2809" y="1979"/>
                  </a:lnTo>
                  <a:lnTo>
                    <a:pt x="2907" y="2003"/>
                  </a:lnTo>
                  <a:lnTo>
                    <a:pt x="2980" y="2052"/>
                  </a:lnTo>
                  <a:lnTo>
                    <a:pt x="3029" y="2126"/>
                  </a:lnTo>
                  <a:lnTo>
                    <a:pt x="3053" y="2223"/>
                  </a:lnTo>
                  <a:lnTo>
                    <a:pt x="3029" y="2321"/>
                  </a:lnTo>
                  <a:lnTo>
                    <a:pt x="2980" y="2394"/>
                  </a:lnTo>
                  <a:lnTo>
                    <a:pt x="782" y="4592"/>
                  </a:lnTo>
                  <a:lnTo>
                    <a:pt x="953" y="4690"/>
                  </a:lnTo>
                  <a:lnTo>
                    <a:pt x="1100" y="4788"/>
                  </a:lnTo>
                  <a:lnTo>
                    <a:pt x="1271" y="4885"/>
                  </a:lnTo>
                  <a:lnTo>
                    <a:pt x="1466" y="4934"/>
                  </a:lnTo>
                  <a:lnTo>
                    <a:pt x="1637" y="4983"/>
                  </a:lnTo>
                  <a:lnTo>
                    <a:pt x="1808" y="5008"/>
                  </a:lnTo>
                  <a:lnTo>
                    <a:pt x="2003" y="5032"/>
                  </a:lnTo>
                  <a:lnTo>
                    <a:pt x="2174" y="5032"/>
                  </a:lnTo>
                  <a:lnTo>
                    <a:pt x="2370" y="5008"/>
                  </a:lnTo>
                  <a:lnTo>
                    <a:pt x="2541" y="4983"/>
                  </a:lnTo>
                  <a:lnTo>
                    <a:pt x="2712" y="4934"/>
                  </a:lnTo>
                  <a:lnTo>
                    <a:pt x="2907" y="4861"/>
                  </a:lnTo>
                  <a:lnTo>
                    <a:pt x="3053" y="4788"/>
                  </a:lnTo>
                  <a:lnTo>
                    <a:pt x="3224" y="4690"/>
                  </a:lnTo>
                  <a:lnTo>
                    <a:pt x="3371" y="4568"/>
                  </a:lnTo>
                  <a:lnTo>
                    <a:pt x="3517" y="4421"/>
                  </a:lnTo>
                  <a:lnTo>
                    <a:pt x="3664" y="4250"/>
                  </a:lnTo>
                  <a:lnTo>
                    <a:pt x="3835" y="4006"/>
                  </a:lnTo>
                  <a:lnTo>
                    <a:pt x="3981" y="3738"/>
                  </a:lnTo>
                  <a:lnTo>
                    <a:pt x="4128" y="3420"/>
                  </a:lnTo>
                  <a:lnTo>
                    <a:pt x="4397" y="2736"/>
                  </a:lnTo>
                  <a:lnTo>
                    <a:pt x="4641" y="1979"/>
                  </a:lnTo>
                  <a:lnTo>
                    <a:pt x="4836" y="1271"/>
                  </a:lnTo>
                  <a:lnTo>
                    <a:pt x="4983" y="660"/>
                  </a:lnTo>
                  <a:lnTo>
                    <a:pt x="5032" y="221"/>
                  </a:lnTo>
                  <a:lnTo>
                    <a:pt x="5056" y="98"/>
                  </a:lnTo>
                  <a:lnTo>
                    <a:pt x="5032" y="25"/>
                  </a:lnTo>
                  <a:lnTo>
                    <a:pt x="4958" y="1"/>
                  </a:lnTo>
                  <a:close/>
                </a:path>
              </a:pathLst>
            </a:custGeom>
            <a:solidFill>
              <a:srgbClr val="FFB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" name="Google Shape;603;p39"/>
            <p:cNvSpPr/>
            <p:nvPr/>
          </p:nvSpPr>
          <p:spPr>
            <a:xfrm>
              <a:off x="2635850" y="4316150"/>
              <a:ext cx="369400" cy="475675"/>
            </a:xfrm>
            <a:custGeom>
              <a:avLst/>
              <a:gdLst/>
              <a:ahLst/>
              <a:cxnLst/>
              <a:rect l="l" t="t" r="r" b="b"/>
              <a:pathLst>
                <a:path w="14776" h="19027" extrusionOk="0">
                  <a:moveTo>
                    <a:pt x="7400" y="1"/>
                  </a:moveTo>
                  <a:lnTo>
                    <a:pt x="7254" y="25"/>
                  </a:lnTo>
                  <a:lnTo>
                    <a:pt x="7132" y="50"/>
                  </a:lnTo>
                  <a:lnTo>
                    <a:pt x="7034" y="123"/>
                  </a:lnTo>
                  <a:lnTo>
                    <a:pt x="6936" y="196"/>
                  </a:lnTo>
                  <a:lnTo>
                    <a:pt x="6863" y="294"/>
                  </a:lnTo>
                  <a:lnTo>
                    <a:pt x="6790" y="392"/>
                  </a:lnTo>
                  <a:lnTo>
                    <a:pt x="6765" y="514"/>
                  </a:lnTo>
                  <a:lnTo>
                    <a:pt x="6741" y="636"/>
                  </a:lnTo>
                  <a:lnTo>
                    <a:pt x="6741" y="4226"/>
                  </a:lnTo>
                  <a:lnTo>
                    <a:pt x="6887" y="4592"/>
                  </a:lnTo>
                  <a:lnTo>
                    <a:pt x="7009" y="4959"/>
                  </a:lnTo>
                  <a:lnTo>
                    <a:pt x="7058" y="5325"/>
                  </a:lnTo>
                  <a:lnTo>
                    <a:pt x="7083" y="5716"/>
                  </a:lnTo>
                  <a:lnTo>
                    <a:pt x="7058" y="6107"/>
                  </a:lnTo>
                  <a:lnTo>
                    <a:pt x="7009" y="6473"/>
                  </a:lnTo>
                  <a:lnTo>
                    <a:pt x="6887" y="6864"/>
                  </a:lnTo>
                  <a:lnTo>
                    <a:pt x="6741" y="7230"/>
                  </a:lnTo>
                  <a:lnTo>
                    <a:pt x="6741" y="13629"/>
                  </a:lnTo>
                  <a:lnTo>
                    <a:pt x="6203" y="13678"/>
                  </a:lnTo>
                  <a:lnTo>
                    <a:pt x="5666" y="13775"/>
                  </a:lnTo>
                  <a:lnTo>
                    <a:pt x="5153" y="13897"/>
                  </a:lnTo>
                  <a:lnTo>
                    <a:pt x="4640" y="14044"/>
                  </a:lnTo>
                  <a:lnTo>
                    <a:pt x="4152" y="14239"/>
                  </a:lnTo>
                  <a:lnTo>
                    <a:pt x="3688" y="14459"/>
                  </a:lnTo>
                  <a:lnTo>
                    <a:pt x="3224" y="14703"/>
                  </a:lnTo>
                  <a:lnTo>
                    <a:pt x="2784" y="14972"/>
                  </a:lnTo>
                  <a:lnTo>
                    <a:pt x="2369" y="15265"/>
                  </a:lnTo>
                  <a:lnTo>
                    <a:pt x="1954" y="15583"/>
                  </a:lnTo>
                  <a:lnTo>
                    <a:pt x="1588" y="15925"/>
                  </a:lnTo>
                  <a:lnTo>
                    <a:pt x="1221" y="16291"/>
                  </a:lnTo>
                  <a:lnTo>
                    <a:pt x="879" y="16682"/>
                  </a:lnTo>
                  <a:lnTo>
                    <a:pt x="562" y="17097"/>
                  </a:lnTo>
                  <a:lnTo>
                    <a:pt x="269" y="17512"/>
                  </a:lnTo>
                  <a:lnTo>
                    <a:pt x="0" y="17952"/>
                  </a:lnTo>
                  <a:lnTo>
                    <a:pt x="293" y="18074"/>
                  </a:lnTo>
                  <a:lnTo>
                    <a:pt x="611" y="18196"/>
                  </a:lnTo>
                  <a:lnTo>
                    <a:pt x="1319" y="18391"/>
                  </a:lnTo>
                  <a:lnTo>
                    <a:pt x="2125" y="18587"/>
                  </a:lnTo>
                  <a:lnTo>
                    <a:pt x="3053" y="18733"/>
                  </a:lnTo>
                  <a:lnTo>
                    <a:pt x="4030" y="18855"/>
                  </a:lnTo>
                  <a:lnTo>
                    <a:pt x="5104" y="18953"/>
                  </a:lnTo>
                  <a:lnTo>
                    <a:pt x="6228" y="19002"/>
                  </a:lnTo>
                  <a:lnTo>
                    <a:pt x="7376" y="19026"/>
                  </a:lnTo>
                  <a:lnTo>
                    <a:pt x="8548" y="19002"/>
                  </a:lnTo>
                  <a:lnTo>
                    <a:pt x="9672" y="18953"/>
                  </a:lnTo>
                  <a:lnTo>
                    <a:pt x="10746" y="18855"/>
                  </a:lnTo>
                  <a:lnTo>
                    <a:pt x="11723" y="18733"/>
                  </a:lnTo>
                  <a:lnTo>
                    <a:pt x="12651" y="18587"/>
                  </a:lnTo>
                  <a:lnTo>
                    <a:pt x="13457" y="18391"/>
                  </a:lnTo>
                  <a:lnTo>
                    <a:pt x="14165" y="18196"/>
                  </a:lnTo>
                  <a:lnTo>
                    <a:pt x="14483" y="18074"/>
                  </a:lnTo>
                  <a:lnTo>
                    <a:pt x="14776" y="17952"/>
                  </a:lnTo>
                  <a:lnTo>
                    <a:pt x="14507" y="17512"/>
                  </a:lnTo>
                  <a:lnTo>
                    <a:pt x="14214" y="17097"/>
                  </a:lnTo>
                  <a:lnTo>
                    <a:pt x="13897" y="16682"/>
                  </a:lnTo>
                  <a:lnTo>
                    <a:pt x="13555" y="16291"/>
                  </a:lnTo>
                  <a:lnTo>
                    <a:pt x="13188" y="15925"/>
                  </a:lnTo>
                  <a:lnTo>
                    <a:pt x="12822" y="15583"/>
                  </a:lnTo>
                  <a:lnTo>
                    <a:pt x="12407" y="15265"/>
                  </a:lnTo>
                  <a:lnTo>
                    <a:pt x="11992" y="14972"/>
                  </a:lnTo>
                  <a:lnTo>
                    <a:pt x="11552" y="14703"/>
                  </a:lnTo>
                  <a:lnTo>
                    <a:pt x="11088" y="14459"/>
                  </a:lnTo>
                  <a:lnTo>
                    <a:pt x="10624" y="14239"/>
                  </a:lnTo>
                  <a:lnTo>
                    <a:pt x="10136" y="14044"/>
                  </a:lnTo>
                  <a:lnTo>
                    <a:pt x="9623" y="13897"/>
                  </a:lnTo>
                  <a:lnTo>
                    <a:pt x="9110" y="13775"/>
                  </a:lnTo>
                  <a:lnTo>
                    <a:pt x="8573" y="13678"/>
                  </a:lnTo>
                  <a:lnTo>
                    <a:pt x="8035" y="13629"/>
                  </a:lnTo>
                  <a:lnTo>
                    <a:pt x="8035" y="3347"/>
                  </a:lnTo>
                  <a:lnTo>
                    <a:pt x="7913" y="3054"/>
                  </a:lnTo>
                  <a:lnTo>
                    <a:pt x="7840" y="2761"/>
                  </a:lnTo>
                  <a:lnTo>
                    <a:pt x="7791" y="2467"/>
                  </a:lnTo>
                  <a:lnTo>
                    <a:pt x="7767" y="2174"/>
                  </a:lnTo>
                  <a:lnTo>
                    <a:pt x="7791" y="1857"/>
                  </a:lnTo>
                  <a:lnTo>
                    <a:pt x="7840" y="1564"/>
                  </a:lnTo>
                  <a:lnTo>
                    <a:pt x="7913" y="1271"/>
                  </a:lnTo>
                  <a:lnTo>
                    <a:pt x="8035" y="978"/>
                  </a:lnTo>
                  <a:lnTo>
                    <a:pt x="8035" y="636"/>
                  </a:lnTo>
                  <a:lnTo>
                    <a:pt x="8011" y="514"/>
                  </a:lnTo>
                  <a:lnTo>
                    <a:pt x="7986" y="392"/>
                  </a:lnTo>
                  <a:lnTo>
                    <a:pt x="7913" y="294"/>
                  </a:lnTo>
                  <a:lnTo>
                    <a:pt x="7840" y="196"/>
                  </a:lnTo>
                  <a:lnTo>
                    <a:pt x="7742" y="123"/>
                  </a:lnTo>
                  <a:lnTo>
                    <a:pt x="7644" y="50"/>
                  </a:lnTo>
                  <a:lnTo>
                    <a:pt x="7522" y="25"/>
                  </a:lnTo>
                  <a:lnTo>
                    <a:pt x="7400" y="1"/>
                  </a:lnTo>
                  <a:close/>
                </a:path>
              </a:pathLst>
            </a:custGeom>
            <a:solidFill>
              <a:srgbClr val="FFB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" name="Google Shape;604;p39"/>
            <p:cNvSpPr/>
            <p:nvPr/>
          </p:nvSpPr>
          <p:spPr>
            <a:xfrm>
              <a:off x="2624850" y="4357675"/>
              <a:ext cx="171600" cy="171600"/>
            </a:xfrm>
            <a:custGeom>
              <a:avLst/>
              <a:gdLst/>
              <a:ahLst/>
              <a:cxnLst/>
              <a:rect l="l" t="t" r="r" b="b"/>
              <a:pathLst>
                <a:path w="6864" h="6864" extrusionOk="0">
                  <a:moveTo>
                    <a:pt x="74" y="1"/>
                  </a:moveTo>
                  <a:lnTo>
                    <a:pt x="25" y="25"/>
                  </a:lnTo>
                  <a:lnTo>
                    <a:pt x="0" y="74"/>
                  </a:lnTo>
                  <a:lnTo>
                    <a:pt x="0" y="123"/>
                  </a:lnTo>
                  <a:lnTo>
                    <a:pt x="0" y="318"/>
                  </a:lnTo>
                  <a:lnTo>
                    <a:pt x="25" y="587"/>
                  </a:lnTo>
                  <a:lnTo>
                    <a:pt x="74" y="929"/>
                  </a:lnTo>
                  <a:lnTo>
                    <a:pt x="269" y="1759"/>
                  </a:lnTo>
                  <a:lnTo>
                    <a:pt x="538" y="2736"/>
                  </a:lnTo>
                  <a:lnTo>
                    <a:pt x="880" y="3737"/>
                  </a:lnTo>
                  <a:lnTo>
                    <a:pt x="1051" y="4226"/>
                  </a:lnTo>
                  <a:lnTo>
                    <a:pt x="1246" y="4690"/>
                  </a:lnTo>
                  <a:lnTo>
                    <a:pt x="1441" y="5105"/>
                  </a:lnTo>
                  <a:lnTo>
                    <a:pt x="1661" y="5496"/>
                  </a:lnTo>
                  <a:lnTo>
                    <a:pt x="1857" y="5813"/>
                  </a:lnTo>
                  <a:lnTo>
                    <a:pt x="2076" y="6057"/>
                  </a:lnTo>
                  <a:lnTo>
                    <a:pt x="2272" y="6228"/>
                  </a:lnTo>
                  <a:lnTo>
                    <a:pt x="2492" y="6399"/>
                  </a:lnTo>
                  <a:lnTo>
                    <a:pt x="2711" y="6521"/>
                  </a:lnTo>
                  <a:lnTo>
                    <a:pt x="2956" y="6644"/>
                  </a:lnTo>
                  <a:lnTo>
                    <a:pt x="3200" y="6741"/>
                  </a:lnTo>
                  <a:lnTo>
                    <a:pt x="3444" y="6815"/>
                  </a:lnTo>
                  <a:lnTo>
                    <a:pt x="3688" y="6863"/>
                  </a:lnTo>
                  <a:lnTo>
                    <a:pt x="4201" y="6863"/>
                  </a:lnTo>
                  <a:lnTo>
                    <a:pt x="4445" y="6839"/>
                  </a:lnTo>
                  <a:lnTo>
                    <a:pt x="4690" y="6815"/>
                  </a:lnTo>
                  <a:lnTo>
                    <a:pt x="4958" y="6741"/>
                  </a:lnTo>
                  <a:lnTo>
                    <a:pt x="5178" y="6644"/>
                  </a:lnTo>
                  <a:lnTo>
                    <a:pt x="5422" y="6521"/>
                  </a:lnTo>
                  <a:lnTo>
                    <a:pt x="5642" y="6399"/>
                  </a:lnTo>
                  <a:lnTo>
                    <a:pt x="5862" y="6228"/>
                  </a:lnTo>
                  <a:lnTo>
                    <a:pt x="2198" y="2565"/>
                  </a:lnTo>
                  <a:lnTo>
                    <a:pt x="2150" y="2492"/>
                  </a:lnTo>
                  <a:lnTo>
                    <a:pt x="2125" y="2394"/>
                  </a:lnTo>
                  <a:lnTo>
                    <a:pt x="2150" y="2296"/>
                  </a:lnTo>
                  <a:lnTo>
                    <a:pt x="2198" y="2199"/>
                  </a:lnTo>
                  <a:lnTo>
                    <a:pt x="2296" y="2150"/>
                  </a:lnTo>
                  <a:lnTo>
                    <a:pt x="2394" y="2125"/>
                  </a:lnTo>
                  <a:lnTo>
                    <a:pt x="2492" y="2150"/>
                  </a:lnTo>
                  <a:lnTo>
                    <a:pt x="2565" y="2199"/>
                  </a:lnTo>
                  <a:lnTo>
                    <a:pt x="6228" y="5862"/>
                  </a:lnTo>
                  <a:lnTo>
                    <a:pt x="6375" y="5642"/>
                  </a:lnTo>
                  <a:lnTo>
                    <a:pt x="6521" y="5422"/>
                  </a:lnTo>
                  <a:lnTo>
                    <a:pt x="6643" y="5203"/>
                  </a:lnTo>
                  <a:lnTo>
                    <a:pt x="6741" y="4958"/>
                  </a:lnTo>
                  <a:lnTo>
                    <a:pt x="6814" y="4714"/>
                  </a:lnTo>
                  <a:lnTo>
                    <a:pt x="6839" y="4446"/>
                  </a:lnTo>
                  <a:lnTo>
                    <a:pt x="6863" y="4201"/>
                  </a:lnTo>
                  <a:lnTo>
                    <a:pt x="6863" y="3933"/>
                  </a:lnTo>
                  <a:lnTo>
                    <a:pt x="6839" y="3688"/>
                  </a:lnTo>
                  <a:lnTo>
                    <a:pt x="6814" y="3444"/>
                  </a:lnTo>
                  <a:lnTo>
                    <a:pt x="6741" y="3200"/>
                  </a:lnTo>
                  <a:lnTo>
                    <a:pt x="6643" y="2956"/>
                  </a:lnTo>
                  <a:lnTo>
                    <a:pt x="6521" y="2711"/>
                  </a:lnTo>
                  <a:lnTo>
                    <a:pt x="6399" y="2492"/>
                  </a:lnTo>
                  <a:lnTo>
                    <a:pt x="6228" y="2272"/>
                  </a:lnTo>
                  <a:lnTo>
                    <a:pt x="6057" y="2076"/>
                  </a:lnTo>
                  <a:lnTo>
                    <a:pt x="5813" y="1857"/>
                  </a:lnTo>
                  <a:lnTo>
                    <a:pt x="5496" y="1661"/>
                  </a:lnTo>
                  <a:lnTo>
                    <a:pt x="5105" y="1466"/>
                  </a:lnTo>
                  <a:lnTo>
                    <a:pt x="4690" y="1246"/>
                  </a:lnTo>
                  <a:lnTo>
                    <a:pt x="4226" y="1051"/>
                  </a:lnTo>
                  <a:lnTo>
                    <a:pt x="3737" y="880"/>
                  </a:lnTo>
                  <a:lnTo>
                    <a:pt x="2736" y="538"/>
                  </a:lnTo>
                  <a:lnTo>
                    <a:pt x="1759" y="269"/>
                  </a:lnTo>
                  <a:lnTo>
                    <a:pt x="928" y="74"/>
                  </a:lnTo>
                  <a:lnTo>
                    <a:pt x="587" y="25"/>
                  </a:lnTo>
                  <a:lnTo>
                    <a:pt x="318" y="1"/>
                  </a:lnTo>
                  <a:close/>
                </a:path>
              </a:pathLst>
            </a:custGeom>
            <a:solidFill>
              <a:srgbClr val="FFB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6596648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2342017" y="902891"/>
            <a:ext cx="602663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algn="ctr">
              <a:defRPr>
                <a:solidFill>
                  <a:schemeClr val="bg1"/>
                </a:solidFill>
                <a:latin typeface="Barlow"/>
              </a:defRPr>
            </a:lvl1pPr>
          </a:lstStyle>
          <a:p>
            <a:r>
              <a:rPr lang="pt-BR" dirty="0"/>
              <a:t>GARANTIR A SATISFAÇÃO DO USUÁRIO</a:t>
            </a:r>
          </a:p>
          <a:p>
            <a:r>
              <a:rPr lang="pt-BR" dirty="0"/>
              <a:t>FOCO NAS PESSOAS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-56281" y="1765201"/>
            <a:ext cx="1584176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Wingdings" panose="05000000000000000000" pitchFamily="2" charset="2"/>
              <a:buChar char="§"/>
            </a:pPr>
            <a:r>
              <a:rPr lang="pt-BR" sz="1200" b="1" dirty="0">
                <a:solidFill>
                  <a:schemeClr val="bg1"/>
                </a:solidFill>
                <a:latin typeface="Barlow" panose="020B0604020202020204"/>
              </a:rPr>
              <a:t>Palavras-Chave: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pt-BR" sz="1200" dirty="0">
                <a:solidFill>
                  <a:schemeClr val="bg1"/>
                </a:solidFill>
                <a:latin typeface="Barlow" panose="020B0604020202020204"/>
              </a:rPr>
              <a:t>Focar no usuário/cidadão, entender a necessidade, atende-lo bem, direcionar para solução adequada, solucionar os problemas e satisfazer as expectativas;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pt-BR" sz="1200" dirty="0">
                <a:solidFill>
                  <a:schemeClr val="bg1"/>
                </a:solidFill>
                <a:latin typeface="Barlow" panose="020B0604020202020204"/>
              </a:rPr>
              <a:t>Abertura para acolher, ouvir e escutar atentamente para encontrar a solução;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pt-BR" sz="1200" dirty="0">
                <a:solidFill>
                  <a:schemeClr val="bg1"/>
                </a:solidFill>
                <a:latin typeface="Barlow" panose="020B0604020202020204"/>
              </a:rPr>
              <a:t>Trazer clareza para os usuários sobre o que será entregue;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pt-BR" sz="1200" dirty="0">
                <a:solidFill>
                  <a:schemeClr val="bg1"/>
                </a:solidFill>
                <a:latin typeface="Barlow" panose="020B0604020202020204"/>
              </a:rPr>
              <a:t>Ser confiável nas entregas (prazo e qualidade) </a:t>
            </a:r>
          </a:p>
        </p:txBody>
      </p:sp>
      <p:grpSp>
        <p:nvGrpSpPr>
          <p:cNvPr id="5" name="Google Shape;484;p39"/>
          <p:cNvGrpSpPr/>
          <p:nvPr/>
        </p:nvGrpSpPr>
        <p:grpSpPr>
          <a:xfrm>
            <a:off x="9664799" y="1117129"/>
            <a:ext cx="376554" cy="231213"/>
            <a:chOff x="4601275" y="1702875"/>
            <a:chExt cx="471400" cy="289450"/>
          </a:xfrm>
        </p:grpSpPr>
        <p:sp>
          <p:nvSpPr>
            <p:cNvPr id="6" name="Google Shape;485;p39"/>
            <p:cNvSpPr/>
            <p:nvPr/>
          </p:nvSpPr>
          <p:spPr>
            <a:xfrm>
              <a:off x="4816200" y="1702875"/>
              <a:ext cx="41550" cy="41550"/>
            </a:xfrm>
            <a:custGeom>
              <a:avLst/>
              <a:gdLst/>
              <a:ahLst/>
              <a:cxnLst/>
              <a:rect l="l" t="t" r="r" b="b"/>
              <a:pathLst>
                <a:path w="1662" h="1662" extrusionOk="0">
                  <a:moveTo>
                    <a:pt x="831" y="1"/>
                  </a:moveTo>
                  <a:lnTo>
                    <a:pt x="660" y="25"/>
                  </a:lnTo>
                  <a:lnTo>
                    <a:pt x="514" y="74"/>
                  </a:lnTo>
                  <a:lnTo>
                    <a:pt x="367" y="148"/>
                  </a:lnTo>
                  <a:lnTo>
                    <a:pt x="245" y="245"/>
                  </a:lnTo>
                  <a:lnTo>
                    <a:pt x="147" y="367"/>
                  </a:lnTo>
                  <a:lnTo>
                    <a:pt x="74" y="514"/>
                  </a:lnTo>
                  <a:lnTo>
                    <a:pt x="25" y="660"/>
                  </a:lnTo>
                  <a:lnTo>
                    <a:pt x="1" y="831"/>
                  </a:lnTo>
                  <a:lnTo>
                    <a:pt x="25" y="1002"/>
                  </a:lnTo>
                  <a:lnTo>
                    <a:pt x="74" y="1173"/>
                  </a:lnTo>
                  <a:lnTo>
                    <a:pt x="147" y="1295"/>
                  </a:lnTo>
                  <a:lnTo>
                    <a:pt x="245" y="1418"/>
                  </a:lnTo>
                  <a:lnTo>
                    <a:pt x="367" y="1540"/>
                  </a:lnTo>
                  <a:lnTo>
                    <a:pt x="514" y="1613"/>
                  </a:lnTo>
                  <a:lnTo>
                    <a:pt x="660" y="1662"/>
                  </a:lnTo>
                  <a:lnTo>
                    <a:pt x="1002" y="1662"/>
                  </a:lnTo>
                  <a:lnTo>
                    <a:pt x="1149" y="1613"/>
                  </a:lnTo>
                  <a:lnTo>
                    <a:pt x="1295" y="1540"/>
                  </a:lnTo>
                  <a:lnTo>
                    <a:pt x="1417" y="1418"/>
                  </a:lnTo>
                  <a:lnTo>
                    <a:pt x="1515" y="1295"/>
                  </a:lnTo>
                  <a:lnTo>
                    <a:pt x="1588" y="1173"/>
                  </a:lnTo>
                  <a:lnTo>
                    <a:pt x="1637" y="1002"/>
                  </a:lnTo>
                  <a:lnTo>
                    <a:pt x="1661" y="831"/>
                  </a:lnTo>
                  <a:lnTo>
                    <a:pt x="1637" y="660"/>
                  </a:lnTo>
                  <a:lnTo>
                    <a:pt x="1588" y="514"/>
                  </a:lnTo>
                  <a:lnTo>
                    <a:pt x="1515" y="367"/>
                  </a:lnTo>
                  <a:lnTo>
                    <a:pt x="1417" y="245"/>
                  </a:lnTo>
                  <a:lnTo>
                    <a:pt x="1295" y="148"/>
                  </a:lnTo>
                  <a:lnTo>
                    <a:pt x="1149" y="74"/>
                  </a:lnTo>
                  <a:lnTo>
                    <a:pt x="1002" y="25"/>
                  </a:lnTo>
                  <a:lnTo>
                    <a:pt x="831" y="1"/>
                  </a:lnTo>
                  <a:close/>
                </a:path>
              </a:pathLst>
            </a:custGeom>
            <a:solidFill>
              <a:srgbClr val="FFB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" name="Google Shape;486;p39"/>
            <p:cNvSpPr/>
            <p:nvPr/>
          </p:nvSpPr>
          <p:spPr>
            <a:xfrm>
              <a:off x="5031125" y="1757225"/>
              <a:ext cx="41550" cy="41550"/>
            </a:xfrm>
            <a:custGeom>
              <a:avLst/>
              <a:gdLst/>
              <a:ahLst/>
              <a:cxnLst/>
              <a:rect l="l" t="t" r="r" b="b"/>
              <a:pathLst>
                <a:path w="1662" h="1662" extrusionOk="0">
                  <a:moveTo>
                    <a:pt x="831" y="1"/>
                  </a:moveTo>
                  <a:lnTo>
                    <a:pt x="660" y="25"/>
                  </a:lnTo>
                  <a:lnTo>
                    <a:pt x="513" y="74"/>
                  </a:lnTo>
                  <a:lnTo>
                    <a:pt x="367" y="147"/>
                  </a:lnTo>
                  <a:lnTo>
                    <a:pt x="245" y="245"/>
                  </a:lnTo>
                  <a:lnTo>
                    <a:pt x="147" y="367"/>
                  </a:lnTo>
                  <a:lnTo>
                    <a:pt x="74" y="514"/>
                  </a:lnTo>
                  <a:lnTo>
                    <a:pt x="25" y="684"/>
                  </a:lnTo>
                  <a:lnTo>
                    <a:pt x="1" y="831"/>
                  </a:lnTo>
                  <a:lnTo>
                    <a:pt x="25" y="1002"/>
                  </a:lnTo>
                  <a:lnTo>
                    <a:pt x="74" y="1173"/>
                  </a:lnTo>
                  <a:lnTo>
                    <a:pt x="147" y="1295"/>
                  </a:lnTo>
                  <a:lnTo>
                    <a:pt x="245" y="1417"/>
                  </a:lnTo>
                  <a:lnTo>
                    <a:pt x="367" y="1539"/>
                  </a:lnTo>
                  <a:lnTo>
                    <a:pt x="513" y="1613"/>
                  </a:lnTo>
                  <a:lnTo>
                    <a:pt x="660" y="1661"/>
                  </a:lnTo>
                  <a:lnTo>
                    <a:pt x="1002" y="1661"/>
                  </a:lnTo>
                  <a:lnTo>
                    <a:pt x="1148" y="1613"/>
                  </a:lnTo>
                  <a:lnTo>
                    <a:pt x="1295" y="1539"/>
                  </a:lnTo>
                  <a:lnTo>
                    <a:pt x="1417" y="1417"/>
                  </a:lnTo>
                  <a:lnTo>
                    <a:pt x="1515" y="1295"/>
                  </a:lnTo>
                  <a:lnTo>
                    <a:pt x="1588" y="1173"/>
                  </a:lnTo>
                  <a:lnTo>
                    <a:pt x="1637" y="1002"/>
                  </a:lnTo>
                  <a:lnTo>
                    <a:pt x="1661" y="831"/>
                  </a:lnTo>
                  <a:lnTo>
                    <a:pt x="1637" y="684"/>
                  </a:lnTo>
                  <a:lnTo>
                    <a:pt x="1588" y="514"/>
                  </a:lnTo>
                  <a:lnTo>
                    <a:pt x="1515" y="367"/>
                  </a:lnTo>
                  <a:lnTo>
                    <a:pt x="1417" y="245"/>
                  </a:lnTo>
                  <a:lnTo>
                    <a:pt x="1295" y="147"/>
                  </a:lnTo>
                  <a:lnTo>
                    <a:pt x="1148" y="74"/>
                  </a:lnTo>
                  <a:lnTo>
                    <a:pt x="1002" y="25"/>
                  </a:lnTo>
                  <a:lnTo>
                    <a:pt x="831" y="1"/>
                  </a:lnTo>
                  <a:close/>
                </a:path>
              </a:pathLst>
            </a:custGeom>
            <a:solidFill>
              <a:srgbClr val="FFB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" name="Google Shape;487;p39"/>
            <p:cNvSpPr/>
            <p:nvPr/>
          </p:nvSpPr>
          <p:spPr>
            <a:xfrm>
              <a:off x="4634875" y="1756000"/>
              <a:ext cx="404225" cy="178325"/>
            </a:xfrm>
            <a:custGeom>
              <a:avLst/>
              <a:gdLst/>
              <a:ahLst/>
              <a:cxnLst/>
              <a:rect l="l" t="t" r="r" b="b"/>
              <a:pathLst>
                <a:path w="16169" h="7133" extrusionOk="0">
                  <a:moveTo>
                    <a:pt x="7742" y="1"/>
                  </a:moveTo>
                  <a:lnTo>
                    <a:pt x="5007" y="3444"/>
                  </a:lnTo>
                  <a:lnTo>
                    <a:pt x="464" y="1784"/>
                  </a:lnTo>
                  <a:lnTo>
                    <a:pt x="366" y="1881"/>
                  </a:lnTo>
                  <a:lnTo>
                    <a:pt x="244" y="1979"/>
                  </a:lnTo>
                  <a:lnTo>
                    <a:pt x="122" y="2052"/>
                  </a:lnTo>
                  <a:lnTo>
                    <a:pt x="0" y="2101"/>
                  </a:lnTo>
                  <a:lnTo>
                    <a:pt x="1465" y="7132"/>
                  </a:lnTo>
                  <a:lnTo>
                    <a:pt x="14703" y="7132"/>
                  </a:lnTo>
                  <a:lnTo>
                    <a:pt x="16168" y="2101"/>
                  </a:lnTo>
                  <a:lnTo>
                    <a:pt x="16046" y="2052"/>
                  </a:lnTo>
                  <a:lnTo>
                    <a:pt x="15924" y="1979"/>
                  </a:lnTo>
                  <a:lnTo>
                    <a:pt x="15802" y="1881"/>
                  </a:lnTo>
                  <a:lnTo>
                    <a:pt x="15704" y="1784"/>
                  </a:lnTo>
                  <a:lnTo>
                    <a:pt x="11161" y="3444"/>
                  </a:lnTo>
                  <a:lnTo>
                    <a:pt x="8426" y="1"/>
                  </a:lnTo>
                  <a:lnTo>
                    <a:pt x="8255" y="25"/>
                  </a:lnTo>
                  <a:lnTo>
                    <a:pt x="7913" y="25"/>
                  </a:lnTo>
                  <a:lnTo>
                    <a:pt x="7742" y="1"/>
                  </a:lnTo>
                  <a:close/>
                </a:path>
              </a:pathLst>
            </a:custGeom>
            <a:solidFill>
              <a:srgbClr val="FFB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" name="Google Shape;488;p39"/>
            <p:cNvSpPr/>
            <p:nvPr/>
          </p:nvSpPr>
          <p:spPr>
            <a:xfrm>
              <a:off x="4601275" y="1757225"/>
              <a:ext cx="41550" cy="41550"/>
            </a:xfrm>
            <a:custGeom>
              <a:avLst/>
              <a:gdLst/>
              <a:ahLst/>
              <a:cxnLst/>
              <a:rect l="l" t="t" r="r" b="b"/>
              <a:pathLst>
                <a:path w="1662" h="1662" extrusionOk="0">
                  <a:moveTo>
                    <a:pt x="831" y="1"/>
                  </a:moveTo>
                  <a:lnTo>
                    <a:pt x="660" y="25"/>
                  </a:lnTo>
                  <a:lnTo>
                    <a:pt x="514" y="74"/>
                  </a:lnTo>
                  <a:lnTo>
                    <a:pt x="367" y="147"/>
                  </a:lnTo>
                  <a:lnTo>
                    <a:pt x="245" y="245"/>
                  </a:lnTo>
                  <a:lnTo>
                    <a:pt x="147" y="367"/>
                  </a:lnTo>
                  <a:lnTo>
                    <a:pt x="74" y="514"/>
                  </a:lnTo>
                  <a:lnTo>
                    <a:pt x="25" y="684"/>
                  </a:lnTo>
                  <a:lnTo>
                    <a:pt x="1" y="831"/>
                  </a:lnTo>
                  <a:lnTo>
                    <a:pt x="25" y="1002"/>
                  </a:lnTo>
                  <a:lnTo>
                    <a:pt x="74" y="1173"/>
                  </a:lnTo>
                  <a:lnTo>
                    <a:pt x="147" y="1295"/>
                  </a:lnTo>
                  <a:lnTo>
                    <a:pt x="245" y="1417"/>
                  </a:lnTo>
                  <a:lnTo>
                    <a:pt x="367" y="1539"/>
                  </a:lnTo>
                  <a:lnTo>
                    <a:pt x="514" y="1613"/>
                  </a:lnTo>
                  <a:lnTo>
                    <a:pt x="660" y="1661"/>
                  </a:lnTo>
                  <a:lnTo>
                    <a:pt x="1002" y="1661"/>
                  </a:lnTo>
                  <a:lnTo>
                    <a:pt x="1149" y="1613"/>
                  </a:lnTo>
                  <a:lnTo>
                    <a:pt x="1295" y="1539"/>
                  </a:lnTo>
                  <a:lnTo>
                    <a:pt x="1417" y="1417"/>
                  </a:lnTo>
                  <a:lnTo>
                    <a:pt x="1515" y="1295"/>
                  </a:lnTo>
                  <a:lnTo>
                    <a:pt x="1588" y="1173"/>
                  </a:lnTo>
                  <a:lnTo>
                    <a:pt x="1637" y="1002"/>
                  </a:lnTo>
                  <a:lnTo>
                    <a:pt x="1662" y="831"/>
                  </a:lnTo>
                  <a:lnTo>
                    <a:pt x="1637" y="684"/>
                  </a:lnTo>
                  <a:lnTo>
                    <a:pt x="1588" y="514"/>
                  </a:lnTo>
                  <a:lnTo>
                    <a:pt x="1515" y="367"/>
                  </a:lnTo>
                  <a:lnTo>
                    <a:pt x="1417" y="245"/>
                  </a:lnTo>
                  <a:lnTo>
                    <a:pt x="1295" y="147"/>
                  </a:lnTo>
                  <a:lnTo>
                    <a:pt x="1149" y="74"/>
                  </a:lnTo>
                  <a:lnTo>
                    <a:pt x="1002" y="25"/>
                  </a:lnTo>
                  <a:lnTo>
                    <a:pt x="831" y="1"/>
                  </a:lnTo>
                  <a:close/>
                </a:path>
              </a:pathLst>
            </a:custGeom>
            <a:solidFill>
              <a:srgbClr val="FFB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" name="Google Shape;489;p39"/>
            <p:cNvSpPr/>
            <p:nvPr/>
          </p:nvSpPr>
          <p:spPr>
            <a:xfrm>
              <a:off x="4673325" y="1947725"/>
              <a:ext cx="327300" cy="44600"/>
            </a:xfrm>
            <a:custGeom>
              <a:avLst/>
              <a:gdLst/>
              <a:ahLst/>
              <a:cxnLst/>
              <a:rect l="l" t="t" r="r" b="b"/>
              <a:pathLst>
                <a:path w="13092" h="1784" extrusionOk="0">
                  <a:moveTo>
                    <a:pt x="1" y="1"/>
                  </a:moveTo>
                  <a:lnTo>
                    <a:pt x="514" y="1784"/>
                  </a:lnTo>
                  <a:lnTo>
                    <a:pt x="1808" y="1686"/>
                  </a:lnTo>
                  <a:lnTo>
                    <a:pt x="3249" y="1588"/>
                  </a:lnTo>
                  <a:lnTo>
                    <a:pt x="4836" y="1539"/>
                  </a:lnTo>
                  <a:lnTo>
                    <a:pt x="8256" y="1539"/>
                  </a:lnTo>
                  <a:lnTo>
                    <a:pt x="9843" y="1588"/>
                  </a:lnTo>
                  <a:lnTo>
                    <a:pt x="11284" y="1661"/>
                  </a:lnTo>
                  <a:lnTo>
                    <a:pt x="12579" y="1784"/>
                  </a:lnTo>
                  <a:lnTo>
                    <a:pt x="13091" y="1"/>
                  </a:lnTo>
                  <a:close/>
                </a:path>
              </a:pathLst>
            </a:custGeom>
            <a:solidFill>
              <a:srgbClr val="FFB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1" name="CaixaDeTexto 10"/>
          <p:cNvSpPr txBox="1"/>
          <p:nvPr/>
        </p:nvSpPr>
        <p:spPr>
          <a:xfrm>
            <a:off x="2192892" y="2341265"/>
            <a:ext cx="7643589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marL="0" algn="l" defTabSz="521437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1437" algn="l" defTabSz="521437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42873" algn="l" defTabSz="521437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64310" algn="l" defTabSz="521437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85746" algn="l" defTabSz="521437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607183" algn="l" defTabSz="521437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128620" algn="l" defTabSz="521437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50056" algn="l" defTabSz="521437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71493" algn="l" defTabSz="521437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pt-BR" sz="2400" dirty="0"/>
              <a:t>Descrição: </a:t>
            </a:r>
          </a:p>
          <a:p>
            <a:pPr algn="just"/>
            <a:r>
              <a:rPr lang="pt-BR" sz="2400" dirty="0"/>
              <a:t>Identificar, entender e acolher, as necessidades das pessoas na qualidade de usuários, servidor e cidadão,  identificando de maneira colaborativa as  soluções viáveis, atuando com </a:t>
            </a:r>
            <a:r>
              <a:rPr lang="pt-BR" sz="2400" dirty="0" err="1"/>
              <a:t>proatividade</a:t>
            </a:r>
            <a:r>
              <a:rPr lang="pt-BR" sz="2400" dirty="0"/>
              <a:t> e concentrando esforços na sua satisfação, prestando serviço com agilidade e entregas confiáveis de qualidade reconhecidas. </a:t>
            </a:r>
          </a:p>
        </p:txBody>
      </p:sp>
    </p:spTree>
    <p:extLst>
      <p:ext uri="{BB962C8B-B14F-4D97-AF65-F5344CB8AC3E}">
        <p14:creationId xmlns:p14="http://schemas.microsoft.com/office/powerpoint/2010/main" val="17173718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3212832" y="810513"/>
            <a:ext cx="432048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algn="ctr">
              <a:defRPr>
                <a:solidFill>
                  <a:schemeClr val="bg1"/>
                </a:solidFill>
                <a:latin typeface="Barlow"/>
              </a:defRPr>
            </a:lvl1pPr>
          </a:lstStyle>
          <a:p>
            <a:r>
              <a:rPr lang="pt-BR" dirty="0"/>
              <a:t>TRABALHO EM TIME</a:t>
            </a:r>
          </a:p>
          <a:p>
            <a:r>
              <a:rPr lang="pt-BR" dirty="0"/>
              <a:t>“SOMOS TODOS UFPE”</a:t>
            </a:r>
          </a:p>
        </p:txBody>
      </p:sp>
      <p:sp>
        <p:nvSpPr>
          <p:cNvPr id="12" name="CaixaDeTexto 11"/>
          <p:cNvSpPr txBox="1"/>
          <p:nvPr/>
        </p:nvSpPr>
        <p:spPr>
          <a:xfrm>
            <a:off x="-36889" y="2557289"/>
            <a:ext cx="1520141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>
              <a:defRPr sz="1200">
                <a:solidFill>
                  <a:schemeClr val="bg1"/>
                </a:solidFill>
                <a:latin typeface="Barlow" panose="020B0604020202020204" charset="0"/>
              </a:defRPr>
            </a:lvl1pPr>
          </a:lstStyle>
          <a:p>
            <a:r>
              <a:rPr lang="pt-BR" dirty="0"/>
              <a:t>Palavras-Chave: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pt-BR" dirty="0"/>
              <a:t>Atuar de maneira multidisciplinar, socializar as informações;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pt-BR" dirty="0"/>
              <a:t>Mais colaboração, estimular e aceitar as ideias dos demais;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pt-BR" dirty="0"/>
              <a:t>Abertura ao diálogo, feedback e reconhecimento;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pt-BR" dirty="0"/>
              <a:t>Empatia com as necessidades do outro.</a:t>
            </a:r>
          </a:p>
        </p:txBody>
      </p:sp>
      <p:grpSp>
        <p:nvGrpSpPr>
          <p:cNvPr id="13" name="Google Shape;544;p39"/>
          <p:cNvGrpSpPr/>
          <p:nvPr/>
        </p:nvGrpSpPr>
        <p:grpSpPr>
          <a:xfrm>
            <a:off x="9616093" y="1102755"/>
            <a:ext cx="408746" cy="302406"/>
            <a:chOff x="5255200" y="3006475"/>
            <a:chExt cx="511700" cy="378575"/>
          </a:xfrm>
        </p:grpSpPr>
        <p:sp>
          <p:nvSpPr>
            <p:cNvPr id="14" name="Google Shape;545;p39"/>
            <p:cNvSpPr/>
            <p:nvPr/>
          </p:nvSpPr>
          <p:spPr>
            <a:xfrm>
              <a:off x="5255200" y="3006475"/>
              <a:ext cx="349900" cy="349875"/>
            </a:xfrm>
            <a:custGeom>
              <a:avLst/>
              <a:gdLst/>
              <a:ahLst/>
              <a:cxnLst/>
              <a:rect l="l" t="t" r="r" b="b"/>
              <a:pathLst>
                <a:path w="13996" h="13995" extrusionOk="0">
                  <a:moveTo>
                    <a:pt x="6986" y="4714"/>
                  </a:moveTo>
                  <a:lnTo>
                    <a:pt x="7206" y="4738"/>
                  </a:lnTo>
                  <a:lnTo>
                    <a:pt x="7425" y="4763"/>
                  </a:lnTo>
                  <a:lnTo>
                    <a:pt x="7645" y="4812"/>
                  </a:lnTo>
                  <a:lnTo>
                    <a:pt x="7841" y="4885"/>
                  </a:lnTo>
                  <a:lnTo>
                    <a:pt x="8060" y="4983"/>
                  </a:lnTo>
                  <a:lnTo>
                    <a:pt x="8256" y="5105"/>
                  </a:lnTo>
                  <a:lnTo>
                    <a:pt x="8427" y="5227"/>
                  </a:lnTo>
                  <a:lnTo>
                    <a:pt x="8598" y="5398"/>
                  </a:lnTo>
                  <a:lnTo>
                    <a:pt x="8769" y="5569"/>
                  </a:lnTo>
                  <a:lnTo>
                    <a:pt x="8891" y="5740"/>
                  </a:lnTo>
                  <a:lnTo>
                    <a:pt x="9013" y="5935"/>
                  </a:lnTo>
                  <a:lnTo>
                    <a:pt x="9111" y="6155"/>
                  </a:lnTo>
                  <a:lnTo>
                    <a:pt x="9184" y="6350"/>
                  </a:lnTo>
                  <a:lnTo>
                    <a:pt x="9233" y="6570"/>
                  </a:lnTo>
                  <a:lnTo>
                    <a:pt x="9257" y="6790"/>
                  </a:lnTo>
                  <a:lnTo>
                    <a:pt x="9257" y="7010"/>
                  </a:lnTo>
                  <a:lnTo>
                    <a:pt x="9257" y="7229"/>
                  </a:lnTo>
                  <a:lnTo>
                    <a:pt x="9233" y="7425"/>
                  </a:lnTo>
                  <a:lnTo>
                    <a:pt x="9184" y="7645"/>
                  </a:lnTo>
                  <a:lnTo>
                    <a:pt x="9111" y="7864"/>
                  </a:lnTo>
                  <a:lnTo>
                    <a:pt x="9013" y="8060"/>
                  </a:lnTo>
                  <a:lnTo>
                    <a:pt x="8891" y="8255"/>
                  </a:lnTo>
                  <a:lnTo>
                    <a:pt x="8769" y="8451"/>
                  </a:lnTo>
                  <a:lnTo>
                    <a:pt x="8598" y="8622"/>
                  </a:lnTo>
                  <a:lnTo>
                    <a:pt x="8427" y="8768"/>
                  </a:lnTo>
                  <a:lnTo>
                    <a:pt x="8256" y="8915"/>
                  </a:lnTo>
                  <a:lnTo>
                    <a:pt x="8060" y="9012"/>
                  </a:lnTo>
                  <a:lnTo>
                    <a:pt x="7841" y="9110"/>
                  </a:lnTo>
                  <a:lnTo>
                    <a:pt x="7645" y="9183"/>
                  </a:lnTo>
                  <a:lnTo>
                    <a:pt x="7425" y="9232"/>
                  </a:lnTo>
                  <a:lnTo>
                    <a:pt x="7206" y="9257"/>
                  </a:lnTo>
                  <a:lnTo>
                    <a:pt x="6986" y="9281"/>
                  </a:lnTo>
                  <a:lnTo>
                    <a:pt x="6766" y="9257"/>
                  </a:lnTo>
                  <a:lnTo>
                    <a:pt x="6546" y="9232"/>
                  </a:lnTo>
                  <a:lnTo>
                    <a:pt x="6351" y="9183"/>
                  </a:lnTo>
                  <a:lnTo>
                    <a:pt x="6131" y="9110"/>
                  </a:lnTo>
                  <a:lnTo>
                    <a:pt x="5936" y="9012"/>
                  </a:lnTo>
                  <a:lnTo>
                    <a:pt x="5740" y="8915"/>
                  </a:lnTo>
                  <a:lnTo>
                    <a:pt x="5545" y="8768"/>
                  </a:lnTo>
                  <a:lnTo>
                    <a:pt x="5374" y="8622"/>
                  </a:lnTo>
                  <a:lnTo>
                    <a:pt x="5227" y="8451"/>
                  </a:lnTo>
                  <a:lnTo>
                    <a:pt x="5081" y="8255"/>
                  </a:lnTo>
                  <a:lnTo>
                    <a:pt x="4983" y="8060"/>
                  </a:lnTo>
                  <a:lnTo>
                    <a:pt x="4885" y="7864"/>
                  </a:lnTo>
                  <a:lnTo>
                    <a:pt x="4812" y="7645"/>
                  </a:lnTo>
                  <a:lnTo>
                    <a:pt x="4763" y="7425"/>
                  </a:lnTo>
                  <a:lnTo>
                    <a:pt x="4714" y="7229"/>
                  </a:lnTo>
                  <a:lnTo>
                    <a:pt x="4714" y="7010"/>
                  </a:lnTo>
                  <a:lnTo>
                    <a:pt x="4714" y="6790"/>
                  </a:lnTo>
                  <a:lnTo>
                    <a:pt x="4763" y="6570"/>
                  </a:lnTo>
                  <a:lnTo>
                    <a:pt x="4812" y="6350"/>
                  </a:lnTo>
                  <a:lnTo>
                    <a:pt x="4885" y="6155"/>
                  </a:lnTo>
                  <a:lnTo>
                    <a:pt x="4983" y="5935"/>
                  </a:lnTo>
                  <a:lnTo>
                    <a:pt x="5081" y="5740"/>
                  </a:lnTo>
                  <a:lnTo>
                    <a:pt x="5227" y="5569"/>
                  </a:lnTo>
                  <a:lnTo>
                    <a:pt x="5374" y="5398"/>
                  </a:lnTo>
                  <a:lnTo>
                    <a:pt x="5545" y="5227"/>
                  </a:lnTo>
                  <a:lnTo>
                    <a:pt x="5740" y="5105"/>
                  </a:lnTo>
                  <a:lnTo>
                    <a:pt x="5936" y="4983"/>
                  </a:lnTo>
                  <a:lnTo>
                    <a:pt x="6131" y="4885"/>
                  </a:lnTo>
                  <a:lnTo>
                    <a:pt x="6351" y="4812"/>
                  </a:lnTo>
                  <a:lnTo>
                    <a:pt x="6546" y="4763"/>
                  </a:lnTo>
                  <a:lnTo>
                    <a:pt x="6766" y="4738"/>
                  </a:lnTo>
                  <a:lnTo>
                    <a:pt x="6986" y="4714"/>
                  </a:lnTo>
                  <a:close/>
                  <a:moveTo>
                    <a:pt x="6497" y="0"/>
                  </a:moveTo>
                  <a:lnTo>
                    <a:pt x="6375" y="25"/>
                  </a:lnTo>
                  <a:lnTo>
                    <a:pt x="6253" y="49"/>
                  </a:lnTo>
                  <a:lnTo>
                    <a:pt x="6131" y="122"/>
                  </a:lnTo>
                  <a:lnTo>
                    <a:pt x="6033" y="196"/>
                  </a:lnTo>
                  <a:lnTo>
                    <a:pt x="5936" y="293"/>
                  </a:lnTo>
                  <a:lnTo>
                    <a:pt x="5862" y="391"/>
                  </a:lnTo>
                  <a:lnTo>
                    <a:pt x="5813" y="513"/>
                  </a:lnTo>
                  <a:lnTo>
                    <a:pt x="5789" y="635"/>
                  </a:lnTo>
                  <a:lnTo>
                    <a:pt x="5618" y="2076"/>
                  </a:lnTo>
                  <a:lnTo>
                    <a:pt x="5325" y="2174"/>
                  </a:lnTo>
                  <a:lnTo>
                    <a:pt x="5032" y="2296"/>
                  </a:lnTo>
                  <a:lnTo>
                    <a:pt x="4763" y="2418"/>
                  </a:lnTo>
                  <a:lnTo>
                    <a:pt x="4495" y="2565"/>
                  </a:lnTo>
                  <a:lnTo>
                    <a:pt x="3347" y="1661"/>
                  </a:lnTo>
                  <a:lnTo>
                    <a:pt x="3225" y="1588"/>
                  </a:lnTo>
                  <a:lnTo>
                    <a:pt x="3103" y="1539"/>
                  </a:lnTo>
                  <a:lnTo>
                    <a:pt x="2980" y="1514"/>
                  </a:lnTo>
                  <a:lnTo>
                    <a:pt x="2736" y="1514"/>
                  </a:lnTo>
                  <a:lnTo>
                    <a:pt x="2590" y="1563"/>
                  </a:lnTo>
                  <a:lnTo>
                    <a:pt x="2492" y="1637"/>
                  </a:lnTo>
                  <a:lnTo>
                    <a:pt x="2394" y="1710"/>
                  </a:lnTo>
                  <a:lnTo>
                    <a:pt x="1710" y="2394"/>
                  </a:lnTo>
                  <a:lnTo>
                    <a:pt x="1613" y="2491"/>
                  </a:lnTo>
                  <a:lnTo>
                    <a:pt x="1564" y="2614"/>
                  </a:lnTo>
                  <a:lnTo>
                    <a:pt x="1515" y="2736"/>
                  </a:lnTo>
                  <a:lnTo>
                    <a:pt x="1491" y="2858"/>
                  </a:lnTo>
                  <a:lnTo>
                    <a:pt x="1491" y="3004"/>
                  </a:lnTo>
                  <a:lnTo>
                    <a:pt x="1515" y="3126"/>
                  </a:lnTo>
                  <a:lnTo>
                    <a:pt x="1564" y="3249"/>
                  </a:lnTo>
                  <a:lnTo>
                    <a:pt x="1637" y="3346"/>
                  </a:lnTo>
                  <a:lnTo>
                    <a:pt x="2541" y="4494"/>
                  </a:lnTo>
                  <a:lnTo>
                    <a:pt x="2394" y="4763"/>
                  </a:lnTo>
                  <a:lnTo>
                    <a:pt x="2272" y="5056"/>
                  </a:lnTo>
                  <a:lnTo>
                    <a:pt x="2174" y="5349"/>
                  </a:lnTo>
                  <a:lnTo>
                    <a:pt x="2077" y="5642"/>
                  </a:lnTo>
                  <a:lnTo>
                    <a:pt x="636" y="5789"/>
                  </a:lnTo>
                  <a:lnTo>
                    <a:pt x="514" y="5837"/>
                  </a:lnTo>
                  <a:lnTo>
                    <a:pt x="392" y="5886"/>
                  </a:lnTo>
                  <a:lnTo>
                    <a:pt x="269" y="5959"/>
                  </a:lnTo>
                  <a:lnTo>
                    <a:pt x="172" y="6033"/>
                  </a:lnTo>
                  <a:lnTo>
                    <a:pt x="99" y="6155"/>
                  </a:lnTo>
                  <a:lnTo>
                    <a:pt x="50" y="6253"/>
                  </a:lnTo>
                  <a:lnTo>
                    <a:pt x="1" y="6399"/>
                  </a:lnTo>
                  <a:lnTo>
                    <a:pt x="1" y="6521"/>
                  </a:lnTo>
                  <a:lnTo>
                    <a:pt x="1" y="7474"/>
                  </a:lnTo>
                  <a:lnTo>
                    <a:pt x="1" y="7620"/>
                  </a:lnTo>
                  <a:lnTo>
                    <a:pt x="50" y="7742"/>
                  </a:lnTo>
                  <a:lnTo>
                    <a:pt x="99" y="7864"/>
                  </a:lnTo>
                  <a:lnTo>
                    <a:pt x="172" y="7962"/>
                  </a:lnTo>
                  <a:lnTo>
                    <a:pt x="269" y="8060"/>
                  </a:lnTo>
                  <a:lnTo>
                    <a:pt x="392" y="8133"/>
                  </a:lnTo>
                  <a:lnTo>
                    <a:pt x="514" y="8182"/>
                  </a:lnTo>
                  <a:lnTo>
                    <a:pt x="636" y="8206"/>
                  </a:lnTo>
                  <a:lnTo>
                    <a:pt x="2077" y="8377"/>
                  </a:lnTo>
                  <a:lnTo>
                    <a:pt x="2174" y="8670"/>
                  </a:lnTo>
                  <a:lnTo>
                    <a:pt x="2272" y="8939"/>
                  </a:lnTo>
                  <a:lnTo>
                    <a:pt x="2394" y="9232"/>
                  </a:lnTo>
                  <a:lnTo>
                    <a:pt x="2541" y="9501"/>
                  </a:lnTo>
                  <a:lnTo>
                    <a:pt x="1637" y="10649"/>
                  </a:lnTo>
                  <a:lnTo>
                    <a:pt x="1564" y="10771"/>
                  </a:lnTo>
                  <a:lnTo>
                    <a:pt x="1515" y="10893"/>
                  </a:lnTo>
                  <a:lnTo>
                    <a:pt x="1491" y="11015"/>
                  </a:lnTo>
                  <a:lnTo>
                    <a:pt x="1491" y="11137"/>
                  </a:lnTo>
                  <a:lnTo>
                    <a:pt x="1515" y="11259"/>
                  </a:lnTo>
                  <a:lnTo>
                    <a:pt x="1564" y="11381"/>
                  </a:lnTo>
                  <a:lnTo>
                    <a:pt x="1613" y="11504"/>
                  </a:lnTo>
                  <a:lnTo>
                    <a:pt x="1710" y="11601"/>
                  </a:lnTo>
                  <a:lnTo>
                    <a:pt x="2394" y="12285"/>
                  </a:lnTo>
                  <a:lnTo>
                    <a:pt x="2492" y="12383"/>
                  </a:lnTo>
                  <a:lnTo>
                    <a:pt x="2590" y="12432"/>
                  </a:lnTo>
                  <a:lnTo>
                    <a:pt x="2736" y="12480"/>
                  </a:lnTo>
                  <a:lnTo>
                    <a:pt x="2858" y="12505"/>
                  </a:lnTo>
                  <a:lnTo>
                    <a:pt x="2980" y="12505"/>
                  </a:lnTo>
                  <a:lnTo>
                    <a:pt x="3103" y="12456"/>
                  </a:lnTo>
                  <a:lnTo>
                    <a:pt x="3225" y="12407"/>
                  </a:lnTo>
                  <a:lnTo>
                    <a:pt x="3347" y="12358"/>
                  </a:lnTo>
                  <a:lnTo>
                    <a:pt x="4495" y="11455"/>
                  </a:lnTo>
                  <a:lnTo>
                    <a:pt x="4763" y="11577"/>
                  </a:lnTo>
                  <a:lnTo>
                    <a:pt x="5032" y="11723"/>
                  </a:lnTo>
                  <a:lnTo>
                    <a:pt x="5325" y="11821"/>
                  </a:lnTo>
                  <a:lnTo>
                    <a:pt x="5618" y="11919"/>
                  </a:lnTo>
                  <a:lnTo>
                    <a:pt x="5789" y="13360"/>
                  </a:lnTo>
                  <a:lnTo>
                    <a:pt x="5813" y="13482"/>
                  </a:lnTo>
                  <a:lnTo>
                    <a:pt x="5862" y="13604"/>
                  </a:lnTo>
                  <a:lnTo>
                    <a:pt x="5936" y="13726"/>
                  </a:lnTo>
                  <a:lnTo>
                    <a:pt x="6033" y="13824"/>
                  </a:lnTo>
                  <a:lnTo>
                    <a:pt x="6131" y="13897"/>
                  </a:lnTo>
                  <a:lnTo>
                    <a:pt x="6253" y="13946"/>
                  </a:lnTo>
                  <a:lnTo>
                    <a:pt x="6375" y="13995"/>
                  </a:lnTo>
                  <a:lnTo>
                    <a:pt x="7596" y="13995"/>
                  </a:lnTo>
                  <a:lnTo>
                    <a:pt x="7743" y="13946"/>
                  </a:lnTo>
                  <a:lnTo>
                    <a:pt x="7841" y="13897"/>
                  </a:lnTo>
                  <a:lnTo>
                    <a:pt x="7963" y="13824"/>
                  </a:lnTo>
                  <a:lnTo>
                    <a:pt x="8036" y="13726"/>
                  </a:lnTo>
                  <a:lnTo>
                    <a:pt x="8109" y="13604"/>
                  </a:lnTo>
                  <a:lnTo>
                    <a:pt x="8158" y="13482"/>
                  </a:lnTo>
                  <a:lnTo>
                    <a:pt x="8183" y="13360"/>
                  </a:lnTo>
                  <a:lnTo>
                    <a:pt x="8353" y="11919"/>
                  </a:lnTo>
                  <a:lnTo>
                    <a:pt x="8647" y="11821"/>
                  </a:lnTo>
                  <a:lnTo>
                    <a:pt x="8940" y="11723"/>
                  </a:lnTo>
                  <a:lnTo>
                    <a:pt x="9233" y="11577"/>
                  </a:lnTo>
                  <a:lnTo>
                    <a:pt x="9501" y="11455"/>
                  </a:lnTo>
                  <a:lnTo>
                    <a:pt x="10649" y="12358"/>
                  </a:lnTo>
                  <a:lnTo>
                    <a:pt x="10747" y="12407"/>
                  </a:lnTo>
                  <a:lnTo>
                    <a:pt x="10869" y="12456"/>
                  </a:lnTo>
                  <a:lnTo>
                    <a:pt x="10991" y="12505"/>
                  </a:lnTo>
                  <a:lnTo>
                    <a:pt x="11138" y="12505"/>
                  </a:lnTo>
                  <a:lnTo>
                    <a:pt x="11260" y="12480"/>
                  </a:lnTo>
                  <a:lnTo>
                    <a:pt x="11382" y="12432"/>
                  </a:lnTo>
                  <a:lnTo>
                    <a:pt x="11504" y="12383"/>
                  </a:lnTo>
                  <a:lnTo>
                    <a:pt x="11602" y="12285"/>
                  </a:lnTo>
                  <a:lnTo>
                    <a:pt x="12286" y="11601"/>
                  </a:lnTo>
                  <a:lnTo>
                    <a:pt x="12359" y="11504"/>
                  </a:lnTo>
                  <a:lnTo>
                    <a:pt x="12432" y="11381"/>
                  </a:lnTo>
                  <a:lnTo>
                    <a:pt x="12457" y="11259"/>
                  </a:lnTo>
                  <a:lnTo>
                    <a:pt x="12481" y="11137"/>
                  </a:lnTo>
                  <a:lnTo>
                    <a:pt x="12481" y="11015"/>
                  </a:lnTo>
                  <a:lnTo>
                    <a:pt x="12457" y="10893"/>
                  </a:lnTo>
                  <a:lnTo>
                    <a:pt x="12408" y="10771"/>
                  </a:lnTo>
                  <a:lnTo>
                    <a:pt x="12334" y="10649"/>
                  </a:lnTo>
                  <a:lnTo>
                    <a:pt x="11431" y="9501"/>
                  </a:lnTo>
                  <a:lnTo>
                    <a:pt x="11577" y="9232"/>
                  </a:lnTo>
                  <a:lnTo>
                    <a:pt x="11699" y="8939"/>
                  </a:lnTo>
                  <a:lnTo>
                    <a:pt x="11822" y="8670"/>
                  </a:lnTo>
                  <a:lnTo>
                    <a:pt x="11895" y="8377"/>
                  </a:lnTo>
                  <a:lnTo>
                    <a:pt x="13360" y="8206"/>
                  </a:lnTo>
                  <a:lnTo>
                    <a:pt x="13482" y="8182"/>
                  </a:lnTo>
                  <a:lnTo>
                    <a:pt x="13604" y="8133"/>
                  </a:lnTo>
                  <a:lnTo>
                    <a:pt x="13702" y="8060"/>
                  </a:lnTo>
                  <a:lnTo>
                    <a:pt x="13800" y="7962"/>
                  </a:lnTo>
                  <a:lnTo>
                    <a:pt x="13873" y="7864"/>
                  </a:lnTo>
                  <a:lnTo>
                    <a:pt x="13946" y="7742"/>
                  </a:lnTo>
                  <a:lnTo>
                    <a:pt x="13971" y="7620"/>
                  </a:lnTo>
                  <a:lnTo>
                    <a:pt x="13995" y="7474"/>
                  </a:lnTo>
                  <a:lnTo>
                    <a:pt x="13995" y="6521"/>
                  </a:lnTo>
                  <a:lnTo>
                    <a:pt x="13971" y="6399"/>
                  </a:lnTo>
                  <a:lnTo>
                    <a:pt x="13946" y="6253"/>
                  </a:lnTo>
                  <a:lnTo>
                    <a:pt x="13873" y="6155"/>
                  </a:lnTo>
                  <a:lnTo>
                    <a:pt x="13800" y="6033"/>
                  </a:lnTo>
                  <a:lnTo>
                    <a:pt x="13702" y="5959"/>
                  </a:lnTo>
                  <a:lnTo>
                    <a:pt x="13604" y="5886"/>
                  </a:lnTo>
                  <a:lnTo>
                    <a:pt x="13482" y="5837"/>
                  </a:lnTo>
                  <a:lnTo>
                    <a:pt x="13360" y="5789"/>
                  </a:lnTo>
                  <a:lnTo>
                    <a:pt x="11895" y="5642"/>
                  </a:lnTo>
                  <a:lnTo>
                    <a:pt x="11822" y="5349"/>
                  </a:lnTo>
                  <a:lnTo>
                    <a:pt x="11699" y="5056"/>
                  </a:lnTo>
                  <a:lnTo>
                    <a:pt x="11577" y="4763"/>
                  </a:lnTo>
                  <a:lnTo>
                    <a:pt x="11431" y="4494"/>
                  </a:lnTo>
                  <a:lnTo>
                    <a:pt x="12334" y="3346"/>
                  </a:lnTo>
                  <a:lnTo>
                    <a:pt x="12408" y="3249"/>
                  </a:lnTo>
                  <a:lnTo>
                    <a:pt x="12457" y="3126"/>
                  </a:lnTo>
                  <a:lnTo>
                    <a:pt x="12481" y="3004"/>
                  </a:lnTo>
                  <a:lnTo>
                    <a:pt x="12481" y="2858"/>
                  </a:lnTo>
                  <a:lnTo>
                    <a:pt x="12457" y="2736"/>
                  </a:lnTo>
                  <a:lnTo>
                    <a:pt x="12432" y="2614"/>
                  </a:lnTo>
                  <a:lnTo>
                    <a:pt x="12359" y="2491"/>
                  </a:lnTo>
                  <a:lnTo>
                    <a:pt x="12286" y="2394"/>
                  </a:lnTo>
                  <a:lnTo>
                    <a:pt x="11602" y="1710"/>
                  </a:lnTo>
                  <a:lnTo>
                    <a:pt x="11504" y="1637"/>
                  </a:lnTo>
                  <a:lnTo>
                    <a:pt x="11382" y="1563"/>
                  </a:lnTo>
                  <a:lnTo>
                    <a:pt x="11260" y="1514"/>
                  </a:lnTo>
                  <a:lnTo>
                    <a:pt x="10991" y="1514"/>
                  </a:lnTo>
                  <a:lnTo>
                    <a:pt x="10869" y="1539"/>
                  </a:lnTo>
                  <a:lnTo>
                    <a:pt x="10747" y="1588"/>
                  </a:lnTo>
                  <a:lnTo>
                    <a:pt x="10649" y="1661"/>
                  </a:lnTo>
                  <a:lnTo>
                    <a:pt x="9501" y="2565"/>
                  </a:lnTo>
                  <a:lnTo>
                    <a:pt x="9233" y="2418"/>
                  </a:lnTo>
                  <a:lnTo>
                    <a:pt x="8940" y="2296"/>
                  </a:lnTo>
                  <a:lnTo>
                    <a:pt x="8647" y="2174"/>
                  </a:lnTo>
                  <a:lnTo>
                    <a:pt x="8353" y="2076"/>
                  </a:lnTo>
                  <a:lnTo>
                    <a:pt x="8183" y="635"/>
                  </a:lnTo>
                  <a:lnTo>
                    <a:pt x="8158" y="513"/>
                  </a:lnTo>
                  <a:lnTo>
                    <a:pt x="8109" y="391"/>
                  </a:lnTo>
                  <a:lnTo>
                    <a:pt x="8036" y="293"/>
                  </a:lnTo>
                  <a:lnTo>
                    <a:pt x="7963" y="196"/>
                  </a:lnTo>
                  <a:lnTo>
                    <a:pt x="7841" y="122"/>
                  </a:lnTo>
                  <a:lnTo>
                    <a:pt x="7743" y="49"/>
                  </a:lnTo>
                  <a:lnTo>
                    <a:pt x="7596" y="25"/>
                  </a:lnTo>
                  <a:lnTo>
                    <a:pt x="7474" y="0"/>
                  </a:lnTo>
                  <a:close/>
                </a:path>
              </a:pathLst>
            </a:custGeom>
            <a:solidFill>
              <a:srgbClr val="FFB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" name="Google Shape;546;p39"/>
            <p:cNvSpPr/>
            <p:nvPr/>
          </p:nvSpPr>
          <p:spPr>
            <a:xfrm>
              <a:off x="5567825" y="3185975"/>
              <a:ext cx="199075" cy="199075"/>
            </a:xfrm>
            <a:custGeom>
              <a:avLst/>
              <a:gdLst/>
              <a:ahLst/>
              <a:cxnLst/>
              <a:rect l="l" t="t" r="r" b="b"/>
              <a:pathLst>
                <a:path w="7963" h="7963" extrusionOk="0">
                  <a:moveTo>
                    <a:pt x="3933" y="2296"/>
                  </a:moveTo>
                  <a:lnTo>
                    <a:pt x="4103" y="2321"/>
                  </a:lnTo>
                  <a:lnTo>
                    <a:pt x="4274" y="2321"/>
                  </a:lnTo>
                  <a:lnTo>
                    <a:pt x="4421" y="2370"/>
                  </a:lnTo>
                  <a:lnTo>
                    <a:pt x="4592" y="2419"/>
                  </a:lnTo>
                  <a:lnTo>
                    <a:pt x="4738" y="2492"/>
                  </a:lnTo>
                  <a:lnTo>
                    <a:pt x="4885" y="2565"/>
                  </a:lnTo>
                  <a:lnTo>
                    <a:pt x="5032" y="2663"/>
                  </a:lnTo>
                  <a:lnTo>
                    <a:pt x="5154" y="2785"/>
                  </a:lnTo>
                  <a:lnTo>
                    <a:pt x="5276" y="2883"/>
                  </a:lnTo>
                  <a:lnTo>
                    <a:pt x="5373" y="3029"/>
                  </a:lnTo>
                  <a:lnTo>
                    <a:pt x="5447" y="3151"/>
                  </a:lnTo>
                  <a:lnTo>
                    <a:pt x="5520" y="3298"/>
                  </a:lnTo>
                  <a:lnTo>
                    <a:pt x="5593" y="3444"/>
                  </a:lnTo>
                  <a:lnTo>
                    <a:pt x="5618" y="3615"/>
                  </a:lnTo>
                  <a:lnTo>
                    <a:pt x="5642" y="3762"/>
                  </a:lnTo>
                  <a:lnTo>
                    <a:pt x="5667" y="3933"/>
                  </a:lnTo>
                  <a:lnTo>
                    <a:pt x="5667" y="4079"/>
                  </a:lnTo>
                  <a:lnTo>
                    <a:pt x="5642" y="4250"/>
                  </a:lnTo>
                  <a:lnTo>
                    <a:pt x="5618" y="4421"/>
                  </a:lnTo>
                  <a:lnTo>
                    <a:pt x="5569" y="4568"/>
                  </a:lnTo>
                  <a:lnTo>
                    <a:pt x="5496" y="4739"/>
                  </a:lnTo>
                  <a:lnTo>
                    <a:pt x="5398" y="4885"/>
                  </a:lnTo>
                  <a:lnTo>
                    <a:pt x="5300" y="5007"/>
                  </a:lnTo>
                  <a:lnTo>
                    <a:pt x="5203" y="5154"/>
                  </a:lnTo>
                  <a:lnTo>
                    <a:pt x="5080" y="5252"/>
                  </a:lnTo>
                  <a:lnTo>
                    <a:pt x="4958" y="5349"/>
                  </a:lnTo>
                  <a:lnTo>
                    <a:pt x="4812" y="5447"/>
                  </a:lnTo>
                  <a:lnTo>
                    <a:pt x="4665" y="5520"/>
                  </a:lnTo>
                  <a:lnTo>
                    <a:pt x="4519" y="5569"/>
                  </a:lnTo>
                  <a:lnTo>
                    <a:pt x="4372" y="5618"/>
                  </a:lnTo>
                  <a:lnTo>
                    <a:pt x="4201" y="5642"/>
                  </a:lnTo>
                  <a:lnTo>
                    <a:pt x="4055" y="5667"/>
                  </a:lnTo>
                  <a:lnTo>
                    <a:pt x="3884" y="5642"/>
                  </a:lnTo>
                  <a:lnTo>
                    <a:pt x="3713" y="5642"/>
                  </a:lnTo>
                  <a:lnTo>
                    <a:pt x="3566" y="5594"/>
                  </a:lnTo>
                  <a:lnTo>
                    <a:pt x="3395" y="5545"/>
                  </a:lnTo>
                  <a:lnTo>
                    <a:pt x="3249" y="5471"/>
                  </a:lnTo>
                  <a:lnTo>
                    <a:pt x="3102" y="5398"/>
                  </a:lnTo>
                  <a:lnTo>
                    <a:pt x="2956" y="5300"/>
                  </a:lnTo>
                  <a:lnTo>
                    <a:pt x="2833" y="5178"/>
                  </a:lnTo>
                  <a:lnTo>
                    <a:pt x="2711" y="5081"/>
                  </a:lnTo>
                  <a:lnTo>
                    <a:pt x="2614" y="4934"/>
                  </a:lnTo>
                  <a:lnTo>
                    <a:pt x="2540" y="4812"/>
                  </a:lnTo>
                  <a:lnTo>
                    <a:pt x="2467" y="4665"/>
                  </a:lnTo>
                  <a:lnTo>
                    <a:pt x="2394" y="4519"/>
                  </a:lnTo>
                  <a:lnTo>
                    <a:pt x="2369" y="4348"/>
                  </a:lnTo>
                  <a:lnTo>
                    <a:pt x="2321" y="4201"/>
                  </a:lnTo>
                  <a:lnTo>
                    <a:pt x="2321" y="4030"/>
                  </a:lnTo>
                  <a:lnTo>
                    <a:pt x="2321" y="3884"/>
                  </a:lnTo>
                  <a:lnTo>
                    <a:pt x="2345" y="3713"/>
                  </a:lnTo>
                  <a:lnTo>
                    <a:pt x="2369" y="3542"/>
                  </a:lnTo>
                  <a:lnTo>
                    <a:pt x="2418" y="3395"/>
                  </a:lnTo>
                  <a:lnTo>
                    <a:pt x="2492" y="3224"/>
                  </a:lnTo>
                  <a:lnTo>
                    <a:pt x="2589" y="3078"/>
                  </a:lnTo>
                  <a:lnTo>
                    <a:pt x="2687" y="2956"/>
                  </a:lnTo>
                  <a:lnTo>
                    <a:pt x="2785" y="2809"/>
                  </a:lnTo>
                  <a:lnTo>
                    <a:pt x="2907" y="2712"/>
                  </a:lnTo>
                  <a:lnTo>
                    <a:pt x="3029" y="2614"/>
                  </a:lnTo>
                  <a:lnTo>
                    <a:pt x="3175" y="2516"/>
                  </a:lnTo>
                  <a:lnTo>
                    <a:pt x="3322" y="2443"/>
                  </a:lnTo>
                  <a:lnTo>
                    <a:pt x="3468" y="2394"/>
                  </a:lnTo>
                  <a:lnTo>
                    <a:pt x="3615" y="2345"/>
                  </a:lnTo>
                  <a:lnTo>
                    <a:pt x="3786" y="2321"/>
                  </a:lnTo>
                  <a:lnTo>
                    <a:pt x="3933" y="2296"/>
                  </a:lnTo>
                  <a:close/>
                  <a:moveTo>
                    <a:pt x="3053" y="1"/>
                  </a:moveTo>
                  <a:lnTo>
                    <a:pt x="2980" y="25"/>
                  </a:lnTo>
                  <a:lnTo>
                    <a:pt x="2443" y="196"/>
                  </a:lnTo>
                  <a:lnTo>
                    <a:pt x="2369" y="220"/>
                  </a:lnTo>
                  <a:lnTo>
                    <a:pt x="2296" y="269"/>
                  </a:lnTo>
                  <a:lnTo>
                    <a:pt x="2198" y="391"/>
                  </a:lnTo>
                  <a:lnTo>
                    <a:pt x="2150" y="538"/>
                  </a:lnTo>
                  <a:lnTo>
                    <a:pt x="2150" y="611"/>
                  </a:lnTo>
                  <a:lnTo>
                    <a:pt x="2150" y="684"/>
                  </a:lnTo>
                  <a:lnTo>
                    <a:pt x="2394" y="1832"/>
                  </a:lnTo>
                  <a:lnTo>
                    <a:pt x="2223" y="1954"/>
                  </a:lnTo>
                  <a:lnTo>
                    <a:pt x="2076" y="2101"/>
                  </a:lnTo>
                  <a:lnTo>
                    <a:pt x="1002" y="1686"/>
                  </a:lnTo>
                  <a:lnTo>
                    <a:pt x="928" y="1686"/>
                  </a:lnTo>
                  <a:lnTo>
                    <a:pt x="831" y="1661"/>
                  </a:lnTo>
                  <a:lnTo>
                    <a:pt x="684" y="1710"/>
                  </a:lnTo>
                  <a:lnTo>
                    <a:pt x="562" y="1784"/>
                  </a:lnTo>
                  <a:lnTo>
                    <a:pt x="513" y="1832"/>
                  </a:lnTo>
                  <a:lnTo>
                    <a:pt x="464" y="1906"/>
                  </a:lnTo>
                  <a:lnTo>
                    <a:pt x="220" y="2394"/>
                  </a:lnTo>
                  <a:lnTo>
                    <a:pt x="196" y="2467"/>
                  </a:lnTo>
                  <a:lnTo>
                    <a:pt x="171" y="2541"/>
                  </a:lnTo>
                  <a:lnTo>
                    <a:pt x="196" y="2712"/>
                  </a:lnTo>
                  <a:lnTo>
                    <a:pt x="245" y="2834"/>
                  </a:lnTo>
                  <a:lnTo>
                    <a:pt x="293" y="2907"/>
                  </a:lnTo>
                  <a:lnTo>
                    <a:pt x="367" y="2956"/>
                  </a:lnTo>
                  <a:lnTo>
                    <a:pt x="1344" y="3591"/>
                  </a:lnTo>
                  <a:lnTo>
                    <a:pt x="1319" y="3786"/>
                  </a:lnTo>
                  <a:lnTo>
                    <a:pt x="1295" y="4006"/>
                  </a:lnTo>
                  <a:lnTo>
                    <a:pt x="245" y="4494"/>
                  </a:lnTo>
                  <a:lnTo>
                    <a:pt x="196" y="4519"/>
                  </a:lnTo>
                  <a:lnTo>
                    <a:pt x="123" y="4568"/>
                  </a:lnTo>
                  <a:lnTo>
                    <a:pt x="49" y="4714"/>
                  </a:lnTo>
                  <a:lnTo>
                    <a:pt x="0" y="4861"/>
                  </a:lnTo>
                  <a:lnTo>
                    <a:pt x="25" y="4934"/>
                  </a:lnTo>
                  <a:lnTo>
                    <a:pt x="25" y="5007"/>
                  </a:lnTo>
                  <a:lnTo>
                    <a:pt x="220" y="5545"/>
                  </a:lnTo>
                  <a:lnTo>
                    <a:pt x="245" y="5594"/>
                  </a:lnTo>
                  <a:lnTo>
                    <a:pt x="293" y="5667"/>
                  </a:lnTo>
                  <a:lnTo>
                    <a:pt x="391" y="5764"/>
                  </a:lnTo>
                  <a:lnTo>
                    <a:pt x="538" y="5813"/>
                  </a:lnTo>
                  <a:lnTo>
                    <a:pt x="684" y="5813"/>
                  </a:lnTo>
                  <a:lnTo>
                    <a:pt x="1832" y="5569"/>
                  </a:lnTo>
                  <a:lnTo>
                    <a:pt x="1954" y="5740"/>
                  </a:lnTo>
                  <a:lnTo>
                    <a:pt x="2101" y="5887"/>
                  </a:lnTo>
                  <a:lnTo>
                    <a:pt x="1710" y="6986"/>
                  </a:lnTo>
                  <a:lnTo>
                    <a:pt x="1686" y="7059"/>
                  </a:lnTo>
                  <a:lnTo>
                    <a:pt x="1686" y="7132"/>
                  </a:lnTo>
                  <a:lnTo>
                    <a:pt x="1710" y="7279"/>
                  </a:lnTo>
                  <a:lnTo>
                    <a:pt x="1783" y="7401"/>
                  </a:lnTo>
                  <a:lnTo>
                    <a:pt x="1857" y="7450"/>
                  </a:lnTo>
                  <a:lnTo>
                    <a:pt x="1905" y="7499"/>
                  </a:lnTo>
                  <a:lnTo>
                    <a:pt x="2418" y="7743"/>
                  </a:lnTo>
                  <a:lnTo>
                    <a:pt x="2492" y="7792"/>
                  </a:lnTo>
                  <a:lnTo>
                    <a:pt x="2711" y="7792"/>
                  </a:lnTo>
                  <a:lnTo>
                    <a:pt x="2858" y="7718"/>
                  </a:lnTo>
                  <a:lnTo>
                    <a:pt x="2907" y="7669"/>
                  </a:lnTo>
                  <a:lnTo>
                    <a:pt x="2956" y="7621"/>
                  </a:lnTo>
                  <a:lnTo>
                    <a:pt x="3591" y="6644"/>
                  </a:lnTo>
                  <a:lnTo>
                    <a:pt x="3810" y="6668"/>
                  </a:lnTo>
                  <a:lnTo>
                    <a:pt x="4006" y="6668"/>
                  </a:lnTo>
                  <a:lnTo>
                    <a:pt x="4494" y="7718"/>
                  </a:lnTo>
                  <a:lnTo>
                    <a:pt x="4543" y="7792"/>
                  </a:lnTo>
                  <a:lnTo>
                    <a:pt x="4592" y="7840"/>
                  </a:lnTo>
                  <a:lnTo>
                    <a:pt x="4714" y="7914"/>
                  </a:lnTo>
                  <a:lnTo>
                    <a:pt x="4861" y="7963"/>
                  </a:lnTo>
                  <a:lnTo>
                    <a:pt x="4934" y="7963"/>
                  </a:lnTo>
                  <a:lnTo>
                    <a:pt x="5007" y="7938"/>
                  </a:lnTo>
                  <a:lnTo>
                    <a:pt x="5544" y="7767"/>
                  </a:lnTo>
                  <a:lnTo>
                    <a:pt x="5618" y="7743"/>
                  </a:lnTo>
                  <a:lnTo>
                    <a:pt x="5667" y="7694"/>
                  </a:lnTo>
                  <a:lnTo>
                    <a:pt x="5764" y="7572"/>
                  </a:lnTo>
                  <a:lnTo>
                    <a:pt x="5838" y="7425"/>
                  </a:lnTo>
                  <a:lnTo>
                    <a:pt x="5838" y="7352"/>
                  </a:lnTo>
                  <a:lnTo>
                    <a:pt x="5838" y="7279"/>
                  </a:lnTo>
                  <a:lnTo>
                    <a:pt x="5593" y="6131"/>
                  </a:lnTo>
                  <a:lnTo>
                    <a:pt x="5740" y="6009"/>
                  </a:lnTo>
                  <a:lnTo>
                    <a:pt x="5911" y="5862"/>
                  </a:lnTo>
                  <a:lnTo>
                    <a:pt x="6985" y="6277"/>
                  </a:lnTo>
                  <a:lnTo>
                    <a:pt x="7059" y="6277"/>
                  </a:lnTo>
                  <a:lnTo>
                    <a:pt x="7132" y="6302"/>
                  </a:lnTo>
                  <a:lnTo>
                    <a:pt x="7278" y="6253"/>
                  </a:lnTo>
                  <a:lnTo>
                    <a:pt x="7425" y="6180"/>
                  </a:lnTo>
                  <a:lnTo>
                    <a:pt x="7474" y="6131"/>
                  </a:lnTo>
                  <a:lnTo>
                    <a:pt x="7523" y="6058"/>
                  </a:lnTo>
                  <a:lnTo>
                    <a:pt x="7767" y="5545"/>
                  </a:lnTo>
                  <a:lnTo>
                    <a:pt x="7791" y="5496"/>
                  </a:lnTo>
                  <a:lnTo>
                    <a:pt x="7816" y="5398"/>
                  </a:lnTo>
                  <a:lnTo>
                    <a:pt x="7791" y="5252"/>
                  </a:lnTo>
                  <a:lnTo>
                    <a:pt x="7718" y="5129"/>
                  </a:lnTo>
                  <a:lnTo>
                    <a:pt x="7669" y="5056"/>
                  </a:lnTo>
                  <a:lnTo>
                    <a:pt x="7620" y="5007"/>
                  </a:lnTo>
                  <a:lnTo>
                    <a:pt x="6643" y="4372"/>
                  </a:lnTo>
                  <a:lnTo>
                    <a:pt x="6668" y="4177"/>
                  </a:lnTo>
                  <a:lnTo>
                    <a:pt x="6668" y="3957"/>
                  </a:lnTo>
                  <a:lnTo>
                    <a:pt x="7718" y="3469"/>
                  </a:lnTo>
                  <a:lnTo>
                    <a:pt x="7791" y="3444"/>
                  </a:lnTo>
                  <a:lnTo>
                    <a:pt x="7865" y="3395"/>
                  </a:lnTo>
                  <a:lnTo>
                    <a:pt x="7938" y="3249"/>
                  </a:lnTo>
                  <a:lnTo>
                    <a:pt x="7962" y="3102"/>
                  </a:lnTo>
                  <a:lnTo>
                    <a:pt x="7962" y="3029"/>
                  </a:lnTo>
                  <a:lnTo>
                    <a:pt x="7962" y="2956"/>
                  </a:lnTo>
                  <a:lnTo>
                    <a:pt x="7767" y="2419"/>
                  </a:lnTo>
                  <a:lnTo>
                    <a:pt x="7743" y="2345"/>
                  </a:lnTo>
                  <a:lnTo>
                    <a:pt x="7694" y="2296"/>
                  </a:lnTo>
                  <a:lnTo>
                    <a:pt x="7572" y="2199"/>
                  </a:lnTo>
                  <a:lnTo>
                    <a:pt x="7449" y="2150"/>
                  </a:lnTo>
                  <a:lnTo>
                    <a:pt x="7278" y="2150"/>
                  </a:lnTo>
                  <a:lnTo>
                    <a:pt x="6155" y="2394"/>
                  </a:lnTo>
                  <a:lnTo>
                    <a:pt x="6033" y="2223"/>
                  </a:lnTo>
                  <a:lnTo>
                    <a:pt x="5886" y="2077"/>
                  </a:lnTo>
                  <a:lnTo>
                    <a:pt x="6277" y="978"/>
                  </a:lnTo>
                  <a:lnTo>
                    <a:pt x="6302" y="904"/>
                  </a:lnTo>
                  <a:lnTo>
                    <a:pt x="6302" y="831"/>
                  </a:lnTo>
                  <a:lnTo>
                    <a:pt x="6277" y="684"/>
                  </a:lnTo>
                  <a:lnTo>
                    <a:pt x="6179" y="562"/>
                  </a:lnTo>
                  <a:lnTo>
                    <a:pt x="6131" y="489"/>
                  </a:lnTo>
                  <a:lnTo>
                    <a:pt x="6082" y="465"/>
                  </a:lnTo>
                  <a:lnTo>
                    <a:pt x="5569" y="196"/>
                  </a:lnTo>
                  <a:lnTo>
                    <a:pt x="5496" y="172"/>
                  </a:lnTo>
                  <a:lnTo>
                    <a:pt x="5276" y="172"/>
                  </a:lnTo>
                  <a:lnTo>
                    <a:pt x="5129" y="245"/>
                  </a:lnTo>
                  <a:lnTo>
                    <a:pt x="5080" y="294"/>
                  </a:lnTo>
                  <a:lnTo>
                    <a:pt x="5032" y="343"/>
                  </a:lnTo>
                  <a:lnTo>
                    <a:pt x="4397" y="1319"/>
                  </a:lnTo>
                  <a:lnTo>
                    <a:pt x="4177" y="1295"/>
                  </a:lnTo>
                  <a:lnTo>
                    <a:pt x="3981" y="1295"/>
                  </a:lnTo>
                  <a:lnTo>
                    <a:pt x="3493" y="245"/>
                  </a:lnTo>
                  <a:lnTo>
                    <a:pt x="3444" y="172"/>
                  </a:lnTo>
                  <a:lnTo>
                    <a:pt x="3395" y="123"/>
                  </a:lnTo>
                  <a:lnTo>
                    <a:pt x="3273" y="49"/>
                  </a:lnTo>
                  <a:lnTo>
                    <a:pt x="3127" y="1"/>
                  </a:lnTo>
                  <a:close/>
                </a:path>
              </a:pathLst>
            </a:custGeom>
            <a:solidFill>
              <a:srgbClr val="FFB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8" name="CaixaDeTexto 7"/>
          <p:cNvSpPr txBox="1"/>
          <p:nvPr/>
        </p:nvSpPr>
        <p:spPr>
          <a:xfrm>
            <a:off x="2031951" y="2989337"/>
            <a:ext cx="786364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800" dirty="0">
                <a:latin typeface="Barlow"/>
              </a:rPr>
              <a:t>Descrição:</a:t>
            </a:r>
          </a:p>
          <a:p>
            <a:pPr algn="just"/>
            <a:endParaRPr lang="pt-BR" sz="1800" dirty="0">
              <a:latin typeface="Barlow"/>
            </a:endParaRPr>
          </a:p>
          <a:p>
            <a:pPr algn="just"/>
            <a:r>
              <a:rPr lang="pt-BR" sz="1800" dirty="0">
                <a:latin typeface="Barlow"/>
              </a:rPr>
              <a:t>Atuar em time, construindo relacionamento de confiança e interdependência,  praticando colaboração, integração, compartilhamento de informações e conhecimentos necessários ao trabalho. Entender,  respeitar  e reconhecer as ideias dos demais integrantes, dialogar e dar feedback</a:t>
            </a:r>
            <a:r>
              <a:rPr lang="pt-BR" sz="1800" dirty="0">
                <a:latin typeface="Barlow" panose="020B0604020202020204" charset="0"/>
              </a:rPr>
              <a:t>,   buscando a  sinergia.</a:t>
            </a:r>
          </a:p>
          <a:p>
            <a:pPr algn="just"/>
            <a:r>
              <a:rPr lang="pt-BR" sz="1800" dirty="0">
                <a:latin typeface="Barlow"/>
              </a:rPr>
              <a:t>Nosso time está representado pela sua área e o conjunto das demais unidades da instituição.  </a:t>
            </a:r>
            <a:endParaRPr lang="pt-BR" sz="1800" dirty="0">
              <a:latin typeface="Barlow" panose="020B060402020202020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16294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3184079" y="919990"/>
            <a:ext cx="4824536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algn="ctr">
              <a:defRPr>
                <a:solidFill>
                  <a:schemeClr val="bg1"/>
                </a:solidFill>
                <a:latin typeface="Barlow"/>
              </a:defRPr>
            </a:lvl1pPr>
          </a:lstStyle>
          <a:p>
            <a:r>
              <a:rPr lang="pt-BR" dirty="0"/>
              <a:t>VISÃO ESTRATÉGICA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-22385" y="2159314"/>
            <a:ext cx="1608756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>
              <a:defRPr sz="1200">
                <a:solidFill>
                  <a:schemeClr val="bg1"/>
                </a:solidFill>
                <a:latin typeface="Barlow" panose="020B0604020202020204" charset="0"/>
              </a:defRPr>
            </a:lvl1pPr>
          </a:lstStyle>
          <a:p>
            <a:r>
              <a:rPr lang="pt-BR" dirty="0"/>
              <a:t>Palavras-Chave: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pt-BR" dirty="0"/>
              <a:t>Promover o planejamento estratégico e seus desdobramentos – disseminar e assegurar a sua execução;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t-BR" dirty="0"/>
              <a:t>Assegurar que os projetos se vinculem à estratégia Garantir orçamento para realizar os projetos e planos;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pt-BR" dirty="0"/>
              <a:t>Ter foco no resultado da instituição</a:t>
            </a:r>
          </a:p>
        </p:txBody>
      </p:sp>
      <p:grpSp>
        <p:nvGrpSpPr>
          <p:cNvPr id="5" name="Google Shape;493;p39"/>
          <p:cNvGrpSpPr/>
          <p:nvPr/>
        </p:nvGrpSpPr>
        <p:grpSpPr>
          <a:xfrm>
            <a:off x="9664799" y="1045121"/>
            <a:ext cx="342406" cy="364832"/>
            <a:chOff x="5970800" y="1619250"/>
            <a:chExt cx="428650" cy="456725"/>
          </a:xfrm>
        </p:grpSpPr>
        <p:sp>
          <p:nvSpPr>
            <p:cNvPr id="6" name="Google Shape;494;p39"/>
            <p:cNvSpPr/>
            <p:nvPr/>
          </p:nvSpPr>
          <p:spPr>
            <a:xfrm>
              <a:off x="5970800" y="1674200"/>
              <a:ext cx="377975" cy="377950"/>
            </a:xfrm>
            <a:custGeom>
              <a:avLst/>
              <a:gdLst/>
              <a:ahLst/>
              <a:cxnLst/>
              <a:rect l="l" t="t" r="r" b="b"/>
              <a:pathLst>
                <a:path w="15119" h="15118" extrusionOk="0">
                  <a:moveTo>
                    <a:pt x="7181" y="0"/>
                  </a:moveTo>
                  <a:lnTo>
                    <a:pt x="6790" y="49"/>
                  </a:lnTo>
                  <a:lnTo>
                    <a:pt x="6424" y="98"/>
                  </a:lnTo>
                  <a:lnTo>
                    <a:pt x="6058" y="147"/>
                  </a:lnTo>
                  <a:lnTo>
                    <a:pt x="5691" y="244"/>
                  </a:lnTo>
                  <a:lnTo>
                    <a:pt x="5325" y="342"/>
                  </a:lnTo>
                  <a:lnTo>
                    <a:pt x="4983" y="464"/>
                  </a:lnTo>
                  <a:lnTo>
                    <a:pt x="4641" y="586"/>
                  </a:lnTo>
                  <a:lnTo>
                    <a:pt x="4299" y="733"/>
                  </a:lnTo>
                  <a:lnTo>
                    <a:pt x="3982" y="904"/>
                  </a:lnTo>
                  <a:lnTo>
                    <a:pt x="3664" y="1099"/>
                  </a:lnTo>
                  <a:lnTo>
                    <a:pt x="3347" y="1295"/>
                  </a:lnTo>
                  <a:lnTo>
                    <a:pt x="3053" y="1490"/>
                  </a:lnTo>
                  <a:lnTo>
                    <a:pt x="2760" y="1734"/>
                  </a:lnTo>
                  <a:lnTo>
                    <a:pt x="2492" y="1954"/>
                  </a:lnTo>
                  <a:lnTo>
                    <a:pt x="2223" y="2223"/>
                  </a:lnTo>
                  <a:lnTo>
                    <a:pt x="1979" y="2467"/>
                  </a:lnTo>
                  <a:lnTo>
                    <a:pt x="1735" y="2760"/>
                  </a:lnTo>
                  <a:lnTo>
                    <a:pt x="1515" y="3029"/>
                  </a:lnTo>
                  <a:lnTo>
                    <a:pt x="1295" y="3322"/>
                  </a:lnTo>
                  <a:lnTo>
                    <a:pt x="1100" y="3639"/>
                  </a:lnTo>
                  <a:lnTo>
                    <a:pt x="929" y="3957"/>
                  </a:lnTo>
                  <a:lnTo>
                    <a:pt x="758" y="4274"/>
                  </a:lnTo>
                  <a:lnTo>
                    <a:pt x="611" y="4616"/>
                  </a:lnTo>
                  <a:lnTo>
                    <a:pt x="465" y="4958"/>
                  </a:lnTo>
                  <a:lnTo>
                    <a:pt x="343" y="5300"/>
                  </a:lnTo>
                  <a:lnTo>
                    <a:pt x="245" y="5666"/>
                  </a:lnTo>
                  <a:lnTo>
                    <a:pt x="172" y="6033"/>
                  </a:lnTo>
                  <a:lnTo>
                    <a:pt x="98" y="6399"/>
                  </a:lnTo>
                  <a:lnTo>
                    <a:pt x="49" y="6790"/>
                  </a:lnTo>
                  <a:lnTo>
                    <a:pt x="25" y="7156"/>
                  </a:lnTo>
                  <a:lnTo>
                    <a:pt x="1" y="7547"/>
                  </a:lnTo>
                  <a:lnTo>
                    <a:pt x="25" y="7938"/>
                  </a:lnTo>
                  <a:lnTo>
                    <a:pt x="49" y="8328"/>
                  </a:lnTo>
                  <a:lnTo>
                    <a:pt x="98" y="8695"/>
                  </a:lnTo>
                  <a:lnTo>
                    <a:pt x="172" y="9085"/>
                  </a:lnTo>
                  <a:lnTo>
                    <a:pt x="245" y="9452"/>
                  </a:lnTo>
                  <a:lnTo>
                    <a:pt x="343" y="9794"/>
                  </a:lnTo>
                  <a:lnTo>
                    <a:pt x="465" y="10160"/>
                  </a:lnTo>
                  <a:lnTo>
                    <a:pt x="611" y="10502"/>
                  </a:lnTo>
                  <a:lnTo>
                    <a:pt x="758" y="10820"/>
                  </a:lnTo>
                  <a:lnTo>
                    <a:pt x="929" y="11161"/>
                  </a:lnTo>
                  <a:lnTo>
                    <a:pt x="1100" y="11479"/>
                  </a:lnTo>
                  <a:lnTo>
                    <a:pt x="1295" y="11772"/>
                  </a:lnTo>
                  <a:lnTo>
                    <a:pt x="1515" y="12065"/>
                  </a:lnTo>
                  <a:lnTo>
                    <a:pt x="1735" y="12358"/>
                  </a:lnTo>
                  <a:lnTo>
                    <a:pt x="1979" y="12627"/>
                  </a:lnTo>
                  <a:lnTo>
                    <a:pt x="2223" y="12895"/>
                  </a:lnTo>
                  <a:lnTo>
                    <a:pt x="2492" y="13140"/>
                  </a:lnTo>
                  <a:lnTo>
                    <a:pt x="2760" y="13384"/>
                  </a:lnTo>
                  <a:lnTo>
                    <a:pt x="3053" y="13604"/>
                  </a:lnTo>
                  <a:lnTo>
                    <a:pt x="3347" y="13824"/>
                  </a:lnTo>
                  <a:lnTo>
                    <a:pt x="3664" y="14019"/>
                  </a:lnTo>
                  <a:lnTo>
                    <a:pt x="3982" y="14190"/>
                  </a:lnTo>
                  <a:lnTo>
                    <a:pt x="4299" y="14361"/>
                  </a:lnTo>
                  <a:lnTo>
                    <a:pt x="4641" y="14507"/>
                  </a:lnTo>
                  <a:lnTo>
                    <a:pt x="4983" y="14654"/>
                  </a:lnTo>
                  <a:lnTo>
                    <a:pt x="5325" y="14776"/>
                  </a:lnTo>
                  <a:lnTo>
                    <a:pt x="5691" y="14874"/>
                  </a:lnTo>
                  <a:lnTo>
                    <a:pt x="6058" y="14947"/>
                  </a:lnTo>
                  <a:lnTo>
                    <a:pt x="6424" y="15020"/>
                  </a:lnTo>
                  <a:lnTo>
                    <a:pt x="6790" y="15069"/>
                  </a:lnTo>
                  <a:lnTo>
                    <a:pt x="7181" y="15094"/>
                  </a:lnTo>
                  <a:lnTo>
                    <a:pt x="7572" y="15118"/>
                  </a:lnTo>
                  <a:lnTo>
                    <a:pt x="7963" y="15094"/>
                  </a:lnTo>
                  <a:lnTo>
                    <a:pt x="8329" y="15069"/>
                  </a:lnTo>
                  <a:lnTo>
                    <a:pt x="8720" y="15020"/>
                  </a:lnTo>
                  <a:lnTo>
                    <a:pt x="9086" y="14947"/>
                  </a:lnTo>
                  <a:lnTo>
                    <a:pt x="9452" y="14874"/>
                  </a:lnTo>
                  <a:lnTo>
                    <a:pt x="9819" y="14776"/>
                  </a:lnTo>
                  <a:lnTo>
                    <a:pt x="10161" y="14654"/>
                  </a:lnTo>
                  <a:lnTo>
                    <a:pt x="10503" y="14507"/>
                  </a:lnTo>
                  <a:lnTo>
                    <a:pt x="10844" y="14361"/>
                  </a:lnTo>
                  <a:lnTo>
                    <a:pt x="11162" y="14190"/>
                  </a:lnTo>
                  <a:lnTo>
                    <a:pt x="11479" y="14019"/>
                  </a:lnTo>
                  <a:lnTo>
                    <a:pt x="11797" y="13824"/>
                  </a:lnTo>
                  <a:lnTo>
                    <a:pt x="12090" y="13604"/>
                  </a:lnTo>
                  <a:lnTo>
                    <a:pt x="12383" y="13384"/>
                  </a:lnTo>
                  <a:lnTo>
                    <a:pt x="12652" y="13140"/>
                  </a:lnTo>
                  <a:lnTo>
                    <a:pt x="12920" y="12895"/>
                  </a:lnTo>
                  <a:lnTo>
                    <a:pt x="13165" y="12627"/>
                  </a:lnTo>
                  <a:lnTo>
                    <a:pt x="13409" y="12358"/>
                  </a:lnTo>
                  <a:lnTo>
                    <a:pt x="13629" y="12065"/>
                  </a:lnTo>
                  <a:lnTo>
                    <a:pt x="13824" y="11772"/>
                  </a:lnTo>
                  <a:lnTo>
                    <a:pt x="14019" y="11479"/>
                  </a:lnTo>
                  <a:lnTo>
                    <a:pt x="14215" y="11161"/>
                  </a:lnTo>
                  <a:lnTo>
                    <a:pt x="14386" y="10820"/>
                  </a:lnTo>
                  <a:lnTo>
                    <a:pt x="14532" y="10502"/>
                  </a:lnTo>
                  <a:lnTo>
                    <a:pt x="14654" y="10160"/>
                  </a:lnTo>
                  <a:lnTo>
                    <a:pt x="14777" y="9794"/>
                  </a:lnTo>
                  <a:lnTo>
                    <a:pt x="14899" y="9452"/>
                  </a:lnTo>
                  <a:lnTo>
                    <a:pt x="14972" y="9085"/>
                  </a:lnTo>
                  <a:lnTo>
                    <a:pt x="15045" y="8695"/>
                  </a:lnTo>
                  <a:lnTo>
                    <a:pt x="15094" y="8328"/>
                  </a:lnTo>
                  <a:lnTo>
                    <a:pt x="15118" y="7938"/>
                  </a:lnTo>
                  <a:lnTo>
                    <a:pt x="15118" y="7547"/>
                  </a:lnTo>
                  <a:lnTo>
                    <a:pt x="15094" y="6936"/>
                  </a:lnTo>
                  <a:lnTo>
                    <a:pt x="15021" y="6326"/>
                  </a:lnTo>
                  <a:lnTo>
                    <a:pt x="14899" y="5740"/>
                  </a:lnTo>
                  <a:lnTo>
                    <a:pt x="14728" y="5178"/>
                  </a:lnTo>
                  <a:lnTo>
                    <a:pt x="14532" y="4616"/>
                  </a:lnTo>
                  <a:lnTo>
                    <a:pt x="14288" y="4079"/>
                  </a:lnTo>
                  <a:lnTo>
                    <a:pt x="13995" y="3590"/>
                  </a:lnTo>
                  <a:lnTo>
                    <a:pt x="13653" y="3102"/>
                  </a:lnTo>
                  <a:lnTo>
                    <a:pt x="13458" y="3053"/>
                  </a:lnTo>
                  <a:lnTo>
                    <a:pt x="12163" y="4347"/>
                  </a:lnTo>
                  <a:lnTo>
                    <a:pt x="12383" y="4689"/>
                  </a:lnTo>
                  <a:lnTo>
                    <a:pt x="12578" y="5056"/>
                  </a:lnTo>
                  <a:lnTo>
                    <a:pt x="12749" y="5446"/>
                  </a:lnTo>
                  <a:lnTo>
                    <a:pt x="12896" y="5837"/>
                  </a:lnTo>
                  <a:lnTo>
                    <a:pt x="13018" y="6252"/>
                  </a:lnTo>
                  <a:lnTo>
                    <a:pt x="13091" y="6668"/>
                  </a:lnTo>
                  <a:lnTo>
                    <a:pt x="13165" y="7107"/>
                  </a:lnTo>
                  <a:lnTo>
                    <a:pt x="13165" y="7547"/>
                  </a:lnTo>
                  <a:lnTo>
                    <a:pt x="13140" y="8133"/>
                  </a:lnTo>
                  <a:lnTo>
                    <a:pt x="13067" y="8695"/>
                  </a:lnTo>
                  <a:lnTo>
                    <a:pt x="12920" y="9208"/>
                  </a:lnTo>
                  <a:lnTo>
                    <a:pt x="12725" y="9745"/>
                  </a:lnTo>
                  <a:lnTo>
                    <a:pt x="12505" y="10233"/>
                  </a:lnTo>
                  <a:lnTo>
                    <a:pt x="12212" y="10673"/>
                  </a:lnTo>
                  <a:lnTo>
                    <a:pt x="11895" y="11113"/>
                  </a:lnTo>
                  <a:lnTo>
                    <a:pt x="11528" y="11503"/>
                  </a:lnTo>
                  <a:lnTo>
                    <a:pt x="11138" y="11870"/>
                  </a:lnTo>
                  <a:lnTo>
                    <a:pt x="10698" y="12187"/>
                  </a:lnTo>
                  <a:lnTo>
                    <a:pt x="10234" y="12480"/>
                  </a:lnTo>
                  <a:lnTo>
                    <a:pt x="9745" y="12725"/>
                  </a:lnTo>
                  <a:lnTo>
                    <a:pt x="9233" y="12895"/>
                  </a:lnTo>
                  <a:lnTo>
                    <a:pt x="8695" y="13042"/>
                  </a:lnTo>
                  <a:lnTo>
                    <a:pt x="8133" y="13140"/>
                  </a:lnTo>
                  <a:lnTo>
                    <a:pt x="7572" y="13164"/>
                  </a:lnTo>
                  <a:lnTo>
                    <a:pt x="6986" y="13140"/>
                  </a:lnTo>
                  <a:lnTo>
                    <a:pt x="6448" y="13042"/>
                  </a:lnTo>
                  <a:lnTo>
                    <a:pt x="5911" y="12895"/>
                  </a:lnTo>
                  <a:lnTo>
                    <a:pt x="5398" y="12725"/>
                  </a:lnTo>
                  <a:lnTo>
                    <a:pt x="4910" y="12480"/>
                  </a:lnTo>
                  <a:lnTo>
                    <a:pt x="4446" y="12187"/>
                  </a:lnTo>
                  <a:lnTo>
                    <a:pt x="4006" y="11870"/>
                  </a:lnTo>
                  <a:lnTo>
                    <a:pt x="3615" y="11503"/>
                  </a:lnTo>
                  <a:lnTo>
                    <a:pt x="3249" y="11113"/>
                  </a:lnTo>
                  <a:lnTo>
                    <a:pt x="2931" y="10673"/>
                  </a:lnTo>
                  <a:lnTo>
                    <a:pt x="2638" y="10233"/>
                  </a:lnTo>
                  <a:lnTo>
                    <a:pt x="2418" y="9745"/>
                  </a:lnTo>
                  <a:lnTo>
                    <a:pt x="2223" y="9208"/>
                  </a:lnTo>
                  <a:lnTo>
                    <a:pt x="2077" y="8695"/>
                  </a:lnTo>
                  <a:lnTo>
                    <a:pt x="2003" y="8133"/>
                  </a:lnTo>
                  <a:lnTo>
                    <a:pt x="1954" y="7547"/>
                  </a:lnTo>
                  <a:lnTo>
                    <a:pt x="2003" y="6985"/>
                  </a:lnTo>
                  <a:lnTo>
                    <a:pt x="2077" y="6423"/>
                  </a:lnTo>
                  <a:lnTo>
                    <a:pt x="2223" y="5886"/>
                  </a:lnTo>
                  <a:lnTo>
                    <a:pt x="2418" y="5373"/>
                  </a:lnTo>
                  <a:lnTo>
                    <a:pt x="2638" y="4885"/>
                  </a:lnTo>
                  <a:lnTo>
                    <a:pt x="2931" y="4421"/>
                  </a:lnTo>
                  <a:lnTo>
                    <a:pt x="3249" y="4005"/>
                  </a:lnTo>
                  <a:lnTo>
                    <a:pt x="3615" y="3590"/>
                  </a:lnTo>
                  <a:lnTo>
                    <a:pt x="4006" y="3224"/>
                  </a:lnTo>
                  <a:lnTo>
                    <a:pt x="4446" y="2906"/>
                  </a:lnTo>
                  <a:lnTo>
                    <a:pt x="4910" y="2638"/>
                  </a:lnTo>
                  <a:lnTo>
                    <a:pt x="5398" y="2394"/>
                  </a:lnTo>
                  <a:lnTo>
                    <a:pt x="5911" y="2198"/>
                  </a:lnTo>
                  <a:lnTo>
                    <a:pt x="6448" y="2076"/>
                  </a:lnTo>
                  <a:lnTo>
                    <a:pt x="6986" y="1978"/>
                  </a:lnTo>
                  <a:lnTo>
                    <a:pt x="7572" y="1954"/>
                  </a:lnTo>
                  <a:lnTo>
                    <a:pt x="8011" y="1978"/>
                  </a:lnTo>
                  <a:lnTo>
                    <a:pt x="8451" y="2027"/>
                  </a:lnTo>
                  <a:lnTo>
                    <a:pt x="8866" y="2100"/>
                  </a:lnTo>
                  <a:lnTo>
                    <a:pt x="9281" y="2223"/>
                  </a:lnTo>
                  <a:lnTo>
                    <a:pt x="9672" y="2369"/>
                  </a:lnTo>
                  <a:lnTo>
                    <a:pt x="10063" y="2540"/>
                  </a:lnTo>
                  <a:lnTo>
                    <a:pt x="10429" y="2735"/>
                  </a:lnTo>
                  <a:lnTo>
                    <a:pt x="10771" y="2955"/>
                  </a:lnTo>
                  <a:lnTo>
                    <a:pt x="11943" y="1807"/>
                  </a:lnTo>
                  <a:lnTo>
                    <a:pt x="11846" y="1343"/>
                  </a:lnTo>
                  <a:lnTo>
                    <a:pt x="11382" y="1026"/>
                  </a:lnTo>
                  <a:lnTo>
                    <a:pt x="10893" y="782"/>
                  </a:lnTo>
                  <a:lnTo>
                    <a:pt x="10380" y="537"/>
                  </a:lnTo>
                  <a:lnTo>
                    <a:pt x="9843" y="342"/>
                  </a:lnTo>
                  <a:lnTo>
                    <a:pt x="9306" y="195"/>
                  </a:lnTo>
                  <a:lnTo>
                    <a:pt x="8744" y="98"/>
                  </a:lnTo>
                  <a:lnTo>
                    <a:pt x="8158" y="25"/>
                  </a:lnTo>
                  <a:lnTo>
                    <a:pt x="7572" y="0"/>
                  </a:lnTo>
                  <a:close/>
                </a:path>
              </a:pathLst>
            </a:custGeom>
            <a:solidFill>
              <a:srgbClr val="FFB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" name="Google Shape;495;p39"/>
            <p:cNvSpPr/>
            <p:nvPr/>
          </p:nvSpPr>
          <p:spPr>
            <a:xfrm>
              <a:off x="6068500" y="1771875"/>
              <a:ext cx="182575" cy="182600"/>
            </a:xfrm>
            <a:custGeom>
              <a:avLst/>
              <a:gdLst/>
              <a:ahLst/>
              <a:cxnLst/>
              <a:rect l="l" t="t" r="r" b="b"/>
              <a:pathLst>
                <a:path w="7303" h="7304" extrusionOk="0">
                  <a:moveTo>
                    <a:pt x="3664" y="1"/>
                  </a:moveTo>
                  <a:lnTo>
                    <a:pt x="3297" y="25"/>
                  </a:lnTo>
                  <a:lnTo>
                    <a:pt x="2931" y="74"/>
                  </a:lnTo>
                  <a:lnTo>
                    <a:pt x="2565" y="147"/>
                  </a:lnTo>
                  <a:lnTo>
                    <a:pt x="2247" y="294"/>
                  </a:lnTo>
                  <a:lnTo>
                    <a:pt x="1930" y="440"/>
                  </a:lnTo>
                  <a:lnTo>
                    <a:pt x="1612" y="611"/>
                  </a:lnTo>
                  <a:lnTo>
                    <a:pt x="1344" y="831"/>
                  </a:lnTo>
                  <a:lnTo>
                    <a:pt x="1075" y="1075"/>
                  </a:lnTo>
                  <a:lnTo>
                    <a:pt x="831" y="1320"/>
                  </a:lnTo>
                  <a:lnTo>
                    <a:pt x="635" y="1613"/>
                  </a:lnTo>
                  <a:lnTo>
                    <a:pt x="440" y="1906"/>
                  </a:lnTo>
                  <a:lnTo>
                    <a:pt x="293" y="2223"/>
                  </a:lnTo>
                  <a:lnTo>
                    <a:pt x="171" y="2565"/>
                  </a:lnTo>
                  <a:lnTo>
                    <a:pt x="74" y="2907"/>
                  </a:lnTo>
                  <a:lnTo>
                    <a:pt x="25" y="3273"/>
                  </a:lnTo>
                  <a:lnTo>
                    <a:pt x="0" y="3640"/>
                  </a:lnTo>
                  <a:lnTo>
                    <a:pt x="25" y="4031"/>
                  </a:lnTo>
                  <a:lnTo>
                    <a:pt x="74" y="4373"/>
                  </a:lnTo>
                  <a:lnTo>
                    <a:pt x="171" y="4739"/>
                  </a:lnTo>
                  <a:lnTo>
                    <a:pt x="293" y="5081"/>
                  </a:lnTo>
                  <a:lnTo>
                    <a:pt x="440" y="5398"/>
                  </a:lnTo>
                  <a:lnTo>
                    <a:pt x="635" y="5691"/>
                  </a:lnTo>
                  <a:lnTo>
                    <a:pt x="831" y="5960"/>
                  </a:lnTo>
                  <a:lnTo>
                    <a:pt x="1075" y="6229"/>
                  </a:lnTo>
                  <a:lnTo>
                    <a:pt x="1344" y="6473"/>
                  </a:lnTo>
                  <a:lnTo>
                    <a:pt x="1612" y="6668"/>
                  </a:lnTo>
                  <a:lnTo>
                    <a:pt x="1930" y="6864"/>
                  </a:lnTo>
                  <a:lnTo>
                    <a:pt x="2247" y="7010"/>
                  </a:lnTo>
                  <a:lnTo>
                    <a:pt x="2565" y="7132"/>
                  </a:lnTo>
                  <a:lnTo>
                    <a:pt x="2931" y="7230"/>
                  </a:lnTo>
                  <a:lnTo>
                    <a:pt x="3297" y="7279"/>
                  </a:lnTo>
                  <a:lnTo>
                    <a:pt x="3664" y="7303"/>
                  </a:lnTo>
                  <a:lnTo>
                    <a:pt x="4030" y="7279"/>
                  </a:lnTo>
                  <a:lnTo>
                    <a:pt x="4396" y="7230"/>
                  </a:lnTo>
                  <a:lnTo>
                    <a:pt x="4738" y="7132"/>
                  </a:lnTo>
                  <a:lnTo>
                    <a:pt x="5080" y="7010"/>
                  </a:lnTo>
                  <a:lnTo>
                    <a:pt x="5398" y="6864"/>
                  </a:lnTo>
                  <a:lnTo>
                    <a:pt x="5691" y="6668"/>
                  </a:lnTo>
                  <a:lnTo>
                    <a:pt x="5984" y="6473"/>
                  </a:lnTo>
                  <a:lnTo>
                    <a:pt x="6253" y="6229"/>
                  </a:lnTo>
                  <a:lnTo>
                    <a:pt x="6472" y="5960"/>
                  </a:lnTo>
                  <a:lnTo>
                    <a:pt x="6692" y="5691"/>
                  </a:lnTo>
                  <a:lnTo>
                    <a:pt x="6863" y="5398"/>
                  </a:lnTo>
                  <a:lnTo>
                    <a:pt x="7034" y="5081"/>
                  </a:lnTo>
                  <a:lnTo>
                    <a:pt x="7156" y="4739"/>
                  </a:lnTo>
                  <a:lnTo>
                    <a:pt x="7230" y="4373"/>
                  </a:lnTo>
                  <a:lnTo>
                    <a:pt x="7303" y="4031"/>
                  </a:lnTo>
                  <a:lnTo>
                    <a:pt x="7303" y="3640"/>
                  </a:lnTo>
                  <a:lnTo>
                    <a:pt x="7303" y="3396"/>
                  </a:lnTo>
                  <a:lnTo>
                    <a:pt x="7278" y="3176"/>
                  </a:lnTo>
                  <a:lnTo>
                    <a:pt x="7254" y="2932"/>
                  </a:lnTo>
                  <a:lnTo>
                    <a:pt x="7181" y="2712"/>
                  </a:lnTo>
                  <a:lnTo>
                    <a:pt x="7132" y="2492"/>
                  </a:lnTo>
                  <a:lnTo>
                    <a:pt x="7034" y="2272"/>
                  </a:lnTo>
                  <a:lnTo>
                    <a:pt x="6839" y="1857"/>
                  </a:lnTo>
                  <a:lnTo>
                    <a:pt x="5325" y="3347"/>
                  </a:lnTo>
                  <a:lnTo>
                    <a:pt x="5349" y="3640"/>
                  </a:lnTo>
                  <a:lnTo>
                    <a:pt x="5349" y="3811"/>
                  </a:lnTo>
                  <a:lnTo>
                    <a:pt x="5325" y="3982"/>
                  </a:lnTo>
                  <a:lnTo>
                    <a:pt x="5276" y="4153"/>
                  </a:lnTo>
                  <a:lnTo>
                    <a:pt x="5227" y="4299"/>
                  </a:lnTo>
                  <a:lnTo>
                    <a:pt x="5154" y="4446"/>
                  </a:lnTo>
                  <a:lnTo>
                    <a:pt x="5080" y="4592"/>
                  </a:lnTo>
                  <a:lnTo>
                    <a:pt x="4983" y="4739"/>
                  </a:lnTo>
                  <a:lnTo>
                    <a:pt x="4860" y="4861"/>
                  </a:lnTo>
                  <a:lnTo>
                    <a:pt x="4738" y="4959"/>
                  </a:lnTo>
                  <a:lnTo>
                    <a:pt x="4616" y="5056"/>
                  </a:lnTo>
                  <a:lnTo>
                    <a:pt x="4470" y="5154"/>
                  </a:lnTo>
                  <a:lnTo>
                    <a:pt x="4323" y="5203"/>
                  </a:lnTo>
                  <a:lnTo>
                    <a:pt x="4177" y="5276"/>
                  </a:lnTo>
                  <a:lnTo>
                    <a:pt x="4006" y="5301"/>
                  </a:lnTo>
                  <a:lnTo>
                    <a:pt x="3835" y="5349"/>
                  </a:lnTo>
                  <a:lnTo>
                    <a:pt x="3493" y="5349"/>
                  </a:lnTo>
                  <a:lnTo>
                    <a:pt x="3322" y="5301"/>
                  </a:lnTo>
                  <a:lnTo>
                    <a:pt x="3151" y="5276"/>
                  </a:lnTo>
                  <a:lnTo>
                    <a:pt x="3004" y="5203"/>
                  </a:lnTo>
                  <a:lnTo>
                    <a:pt x="2858" y="5154"/>
                  </a:lnTo>
                  <a:lnTo>
                    <a:pt x="2711" y="5056"/>
                  </a:lnTo>
                  <a:lnTo>
                    <a:pt x="2589" y="4959"/>
                  </a:lnTo>
                  <a:lnTo>
                    <a:pt x="2467" y="4861"/>
                  </a:lnTo>
                  <a:lnTo>
                    <a:pt x="2345" y="4739"/>
                  </a:lnTo>
                  <a:lnTo>
                    <a:pt x="2247" y="4592"/>
                  </a:lnTo>
                  <a:lnTo>
                    <a:pt x="2174" y="4446"/>
                  </a:lnTo>
                  <a:lnTo>
                    <a:pt x="2101" y="4299"/>
                  </a:lnTo>
                  <a:lnTo>
                    <a:pt x="2027" y="4153"/>
                  </a:lnTo>
                  <a:lnTo>
                    <a:pt x="2003" y="3982"/>
                  </a:lnTo>
                  <a:lnTo>
                    <a:pt x="1979" y="3811"/>
                  </a:lnTo>
                  <a:lnTo>
                    <a:pt x="1954" y="3640"/>
                  </a:lnTo>
                  <a:lnTo>
                    <a:pt x="1979" y="3469"/>
                  </a:lnTo>
                  <a:lnTo>
                    <a:pt x="2003" y="3298"/>
                  </a:lnTo>
                  <a:lnTo>
                    <a:pt x="2027" y="3151"/>
                  </a:lnTo>
                  <a:lnTo>
                    <a:pt x="2101" y="2980"/>
                  </a:lnTo>
                  <a:lnTo>
                    <a:pt x="2174" y="2834"/>
                  </a:lnTo>
                  <a:lnTo>
                    <a:pt x="2247" y="2687"/>
                  </a:lnTo>
                  <a:lnTo>
                    <a:pt x="2345" y="2565"/>
                  </a:lnTo>
                  <a:lnTo>
                    <a:pt x="2467" y="2443"/>
                  </a:lnTo>
                  <a:lnTo>
                    <a:pt x="2589" y="2345"/>
                  </a:lnTo>
                  <a:lnTo>
                    <a:pt x="2711" y="2248"/>
                  </a:lnTo>
                  <a:lnTo>
                    <a:pt x="2858" y="2150"/>
                  </a:lnTo>
                  <a:lnTo>
                    <a:pt x="3004" y="2077"/>
                  </a:lnTo>
                  <a:lnTo>
                    <a:pt x="3151" y="2028"/>
                  </a:lnTo>
                  <a:lnTo>
                    <a:pt x="3322" y="1979"/>
                  </a:lnTo>
                  <a:lnTo>
                    <a:pt x="3493" y="1955"/>
                  </a:lnTo>
                  <a:lnTo>
                    <a:pt x="3664" y="1955"/>
                  </a:lnTo>
                  <a:lnTo>
                    <a:pt x="3957" y="1979"/>
                  </a:lnTo>
                  <a:lnTo>
                    <a:pt x="5447" y="465"/>
                  </a:lnTo>
                  <a:lnTo>
                    <a:pt x="5056" y="269"/>
                  </a:lnTo>
                  <a:lnTo>
                    <a:pt x="4836" y="196"/>
                  </a:lnTo>
                  <a:lnTo>
                    <a:pt x="4616" y="123"/>
                  </a:lnTo>
                  <a:lnTo>
                    <a:pt x="4372" y="74"/>
                  </a:lnTo>
                  <a:lnTo>
                    <a:pt x="4152" y="25"/>
                  </a:lnTo>
                  <a:lnTo>
                    <a:pt x="3908" y="1"/>
                  </a:lnTo>
                  <a:close/>
                </a:path>
              </a:pathLst>
            </a:custGeom>
            <a:solidFill>
              <a:srgbClr val="FFB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" name="Google Shape;496;p39"/>
            <p:cNvSpPr/>
            <p:nvPr/>
          </p:nvSpPr>
          <p:spPr>
            <a:xfrm>
              <a:off x="5981175" y="2005125"/>
              <a:ext cx="75125" cy="70850"/>
            </a:xfrm>
            <a:custGeom>
              <a:avLst/>
              <a:gdLst/>
              <a:ahLst/>
              <a:cxnLst/>
              <a:rect l="l" t="t" r="r" b="b"/>
              <a:pathLst>
                <a:path w="3005" h="2834" extrusionOk="0">
                  <a:moveTo>
                    <a:pt x="1466" y="0"/>
                  </a:moveTo>
                  <a:lnTo>
                    <a:pt x="294" y="1173"/>
                  </a:lnTo>
                  <a:lnTo>
                    <a:pt x="172" y="1319"/>
                  </a:lnTo>
                  <a:lnTo>
                    <a:pt x="74" y="1490"/>
                  </a:lnTo>
                  <a:lnTo>
                    <a:pt x="25" y="1661"/>
                  </a:lnTo>
                  <a:lnTo>
                    <a:pt x="1" y="1857"/>
                  </a:lnTo>
                  <a:lnTo>
                    <a:pt x="25" y="2052"/>
                  </a:lnTo>
                  <a:lnTo>
                    <a:pt x="74" y="2223"/>
                  </a:lnTo>
                  <a:lnTo>
                    <a:pt x="172" y="2394"/>
                  </a:lnTo>
                  <a:lnTo>
                    <a:pt x="294" y="2540"/>
                  </a:lnTo>
                  <a:lnTo>
                    <a:pt x="440" y="2663"/>
                  </a:lnTo>
                  <a:lnTo>
                    <a:pt x="611" y="2760"/>
                  </a:lnTo>
                  <a:lnTo>
                    <a:pt x="807" y="2809"/>
                  </a:lnTo>
                  <a:lnTo>
                    <a:pt x="978" y="2833"/>
                  </a:lnTo>
                  <a:lnTo>
                    <a:pt x="1173" y="2809"/>
                  </a:lnTo>
                  <a:lnTo>
                    <a:pt x="1344" y="2760"/>
                  </a:lnTo>
                  <a:lnTo>
                    <a:pt x="1515" y="2663"/>
                  </a:lnTo>
                  <a:lnTo>
                    <a:pt x="1686" y="2540"/>
                  </a:lnTo>
                  <a:lnTo>
                    <a:pt x="2858" y="1368"/>
                  </a:lnTo>
                  <a:lnTo>
                    <a:pt x="3005" y="1197"/>
                  </a:lnTo>
                  <a:lnTo>
                    <a:pt x="2590" y="928"/>
                  </a:lnTo>
                  <a:lnTo>
                    <a:pt x="2199" y="635"/>
                  </a:lnTo>
                  <a:lnTo>
                    <a:pt x="1808" y="342"/>
                  </a:lnTo>
                  <a:lnTo>
                    <a:pt x="1466" y="0"/>
                  </a:lnTo>
                  <a:close/>
                </a:path>
              </a:pathLst>
            </a:custGeom>
            <a:solidFill>
              <a:srgbClr val="FFB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" name="Google Shape;497;p39"/>
            <p:cNvSpPr/>
            <p:nvPr/>
          </p:nvSpPr>
          <p:spPr>
            <a:xfrm>
              <a:off x="6263875" y="2005125"/>
              <a:ext cx="74525" cy="70850"/>
            </a:xfrm>
            <a:custGeom>
              <a:avLst/>
              <a:gdLst/>
              <a:ahLst/>
              <a:cxnLst/>
              <a:rect l="l" t="t" r="r" b="b"/>
              <a:pathLst>
                <a:path w="2981" h="2834" extrusionOk="0">
                  <a:moveTo>
                    <a:pt x="1539" y="0"/>
                  </a:moveTo>
                  <a:lnTo>
                    <a:pt x="1173" y="342"/>
                  </a:lnTo>
                  <a:lnTo>
                    <a:pt x="807" y="635"/>
                  </a:lnTo>
                  <a:lnTo>
                    <a:pt x="416" y="928"/>
                  </a:lnTo>
                  <a:lnTo>
                    <a:pt x="1" y="1197"/>
                  </a:lnTo>
                  <a:lnTo>
                    <a:pt x="123" y="1368"/>
                  </a:lnTo>
                  <a:lnTo>
                    <a:pt x="1319" y="2540"/>
                  </a:lnTo>
                  <a:lnTo>
                    <a:pt x="1466" y="2663"/>
                  </a:lnTo>
                  <a:lnTo>
                    <a:pt x="1637" y="2760"/>
                  </a:lnTo>
                  <a:lnTo>
                    <a:pt x="1832" y="2809"/>
                  </a:lnTo>
                  <a:lnTo>
                    <a:pt x="2003" y="2833"/>
                  </a:lnTo>
                  <a:lnTo>
                    <a:pt x="2199" y="2809"/>
                  </a:lnTo>
                  <a:lnTo>
                    <a:pt x="2370" y="2760"/>
                  </a:lnTo>
                  <a:lnTo>
                    <a:pt x="2541" y="2663"/>
                  </a:lnTo>
                  <a:lnTo>
                    <a:pt x="2712" y="2540"/>
                  </a:lnTo>
                  <a:lnTo>
                    <a:pt x="2834" y="2394"/>
                  </a:lnTo>
                  <a:lnTo>
                    <a:pt x="2931" y="2223"/>
                  </a:lnTo>
                  <a:lnTo>
                    <a:pt x="2980" y="2052"/>
                  </a:lnTo>
                  <a:lnTo>
                    <a:pt x="2980" y="1857"/>
                  </a:lnTo>
                  <a:lnTo>
                    <a:pt x="2980" y="1661"/>
                  </a:lnTo>
                  <a:lnTo>
                    <a:pt x="2931" y="1490"/>
                  </a:lnTo>
                  <a:lnTo>
                    <a:pt x="2834" y="1319"/>
                  </a:lnTo>
                  <a:lnTo>
                    <a:pt x="2712" y="1173"/>
                  </a:lnTo>
                  <a:lnTo>
                    <a:pt x="1539" y="0"/>
                  </a:lnTo>
                  <a:close/>
                </a:path>
              </a:pathLst>
            </a:custGeom>
            <a:solidFill>
              <a:srgbClr val="FFB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" name="Google Shape;498;p39"/>
            <p:cNvSpPr/>
            <p:nvPr/>
          </p:nvSpPr>
          <p:spPr>
            <a:xfrm>
              <a:off x="6147875" y="1619250"/>
              <a:ext cx="251575" cy="255850"/>
            </a:xfrm>
            <a:custGeom>
              <a:avLst/>
              <a:gdLst/>
              <a:ahLst/>
              <a:cxnLst/>
              <a:rect l="l" t="t" r="r" b="b"/>
              <a:pathLst>
                <a:path w="10063" h="10234" extrusionOk="0">
                  <a:moveTo>
                    <a:pt x="7352" y="0"/>
                  </a:moveTo>
                  <a:lnTo>
                    <a:pt x="7254" y="24"/>
                  </a:lnTo>
                  <a:lnTo>
                    <a:pt x="7181" y="73"/>
                  </a:lnTo>
                  <a:lnTo>
                    <a:pt x="7083" y="147"/>
                  </a:lnTo>
                  <a:lnTo>
                    <a:pt x="5447" y="1758"/>
                  </a:lnTo>
                  <a:lnTo>
                    <a:pt x="5373" y="1856"/>
                  </a:lnTo>
                  <a:lnTo>
                    <a:pt x="5300" y="1978"/>
                  </a:lnTo>
                  <a:lnTo>
                    <a:pt x="5227" y="2125"/>
                  </a:lnTo>
                  <a:lnTo>
                    <a:pt x="5178" y="2247"/>
                  </a:lnTo>
                  <a:lnTo>
                    <a:pt x="5154" y="2393"/>
                  </a:lnTo>
                  <a:lnTo>
                    <a:pt x="5129" y="2540"/>
                  </a:lnTo>
                  <a:lnTo>
                    <a:pt x="5129" y="2687"/>
                  </a:lnTo>
                  <a:lnTo>
                    <a:pt x="5129" y="2809"/>
                  </a:lnTo>
                  <a:lnTo>
                    <a:pt x="5349" y="3981"/>
                  </a:lnTo>
                  <a:lnTo>
                    <a:pt x="5398" y="4152"/>
                  </a:lnTo>
                  <a:lnTo>
                    <a:pt x="147" y="9403"/>
                  </a:lnTo>
                  <a:lnTo>
                    <a:pt x="74" y="9476"/>
                  </a:lnTo>
                  <a:lnTo>
                    <a:pt x="25" y="9574"/>
                  </a:lnTo>
                  <a:lnTo>
                    <a:pt x="0" y="9672"/>
                  </a:lnTo>
                  <a:lnTo>
                    <a:pt x="0" y="9745"/>
                  </a:lnTo>
                  <a:lnTo>
                    <a:pt x="0" y="9843"/>
                  </a:lnTo>
                  <a:lnTo>
                    <a:pt x="25" y="9940"/>
                  </a:lnTo>
                  <a:lnTo>
                    <a:pt x="74" y="10013"/>
                  </a:lnTo>
                  <a:lnTo>
                    <a:pt x="147" y="10087"/>
                  </a:lnTo>
                  <a:lnTo>
                    <a:pt x="220" y="10160"/>
                  </a:lnTo>
                  <a:lnTo>
                    <a:pt x="293" y="10209"/>
                  </a:lnTo>
                  <a:lnTo>
                    <a:pt x="391" y="10233"/>
                  </a:lnTo>
                  <a:lnTo>
                    <a:pt x="586" y="10233"/>
                  </a:lnTo>
                  <a:lnTo>
                    <a:pt x="660" y="10209"/>
                  </a:lnTo>
                  <a:lnTo>
                    <a:pt x="757" y="10160"/>
                  </a:lnTo>
                  <a:lnTo>
                    <a:pt x="831" y="10087"/>
                  </a:lnTo>
                  <a:lnTo>
                    <a:pt x="6204" y="4738"/>
                  </a:lnTo>
                  <a:lnTo>
                    <a:pt x="7254" y="4909"/>
                  </a:lnTo>
                  <a:lnTo>
                    <a:pt x="7376" y="4933"/>
                  </a:lnTo>
                  <a:lnTo>
                    <a:pt x="7523" y="4933"/>
                  </a:lnTo>
                  <a:lnTo>
                    <a:pt x="7645" y="4909"/>
                  </a:lnTo>
                  <a:lnTo>
                    <a:pt x="7791" y="4860"/>
                  </a:lnTo>
                  <a:lnTo>
                    <a:pt x="7938" y="4811"/>
                  </a:lnTo>
                  <a:lnTo>
                    <a:pt x="8060" y="4763"/>
                  </a:lnTo>
                  <a:lnTo>
                    <a:pt x="8182" y="4689"/>
                  </a:lnTo>
                  <a:lnTo>
                    <a:pt x="8280" y="4592"/>
                  </a:lnTo>
                  <a:lnTo>
                    <a:pt x="9916" y="2955"/>
                  </a:lnTo>
                  <a:lnTo>
                    <a:pt x="9989" y="2882"/>
                  </a:lnTo>
                  <a:lnTo>
                    <a:pt x="10038" y="2784"/>
                  </a:lnTo>
                  <a:lnTo>
                    <a:pt x="10063" y="2711"/>
                  </a:lnTo>
                  <a:lnTo>
                    <a:pt x="10038" y="2613"/>
                  </a:lnTo>
                  <a:lnTo>
                    <a:pt x="10014" y="2564"/>
                  </a:lnTo>
                  <a:lnTo>
                    <a:pt x="9940" y="2491"/>
                  </a:lnTo>
                  <a:lnTo>
                    <a:pt x="9843" y="2442"/>
                  </a:lnTo>
                  <a:lnTo>
                    <a:pt x="9745" y="2418"/>
                  </a:lnTo>
                  <a:lnTo>
                    <a:pt x="8695" y="2223"/>
                  </a:lnTo>
                  <a:lnTo>
                    <a:pt x="9721" y="1197"/>
                  </a:lnTo>
                  <a:lnTo>
                    <a:pt x="9794" y="1123"/>
                  </a:lnTo>
                  <a:lnTo>
                    <a:pt x="9843" y="1026"/>
                  </a:lnTo>
                  <a:lnTo>
                    <a:pt x="9867" y="953"/>
                  </a:lnTo>
                  <a:lnTo>
                    <a:pt x="9867" y="855"/>
                  </a:lnTo>
                  <a:lnTo>
                    <a:pt x="9867" y="757"/>
                  </a:lnTo>
                  <a:lnTo>
                    <a:pt x="9843" y="659"/>
                  </a:lnTo>
                  <a:lnTo>
                    <a:pt x="9794" y="586"/>
                  </a:lnTo>
                  <a:lnTo>
                    <a:pt x="9721" y="513"/>
                  </a:lnTo>
                  <a:lnTo>
                    <a:pt x="9647" y="440"/>
                  </a:lnTo>
                  <a:lnTo>
                    <a:pt x="9574" y="391"/>
                  </a:lnTo>
                  <a:lnTo>
                    <a:pt x="9476" y="366"/>
                  </a:lnTo>
                  <a:lnTo>
                    <a:pt x="9281" y="366"/>
                  </a:lnTo>
                  <a:lnTo>
                    <a:pt x="9208" y="391"/>
                  </a:lnTo>
                  <a:lnTo>
                    <a:pt x="9110" y="440"/>
                  </a:lnTo>
                  <a:lnTo>
                    <a:pt x="9037" y="513"/>
                  </a:lnTo>
                  <a:lnTo>
                    <a:pt x="7889" y="1661"/>
                  </a:lnTo>
                  <a:lnTo>
                    <a:pt x="7840" y="1490"/>
                  </a:lnTo>
                  <a:lnTo>
                    <a:pt x="7620" y="318"/>
                  </a:lnTo>
                  <a:lnTo>
                    <a:pt x="7596" y="195"/>
                  </a:lnTo>
                  <a:lnTo>
                    <a:pt x="7547" y="98"/>
                  </a:lnTo>
                  <a:lnTo>
                    <a:pt x="7498" y="49"/>
                  </a:lnTo>
                  <a:lnTo>
                    <a:pt x="7425" y="0"/>
                  </a:lnTo>
                  <a:close/>
                </a:path>
              </a:pathLst>
            </a:custGeom>
            <a:solidFill>
              <a:srgbClr val="FFB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1" name="CaixaDeTexto 10"/>
          <p:cNvSpPr txBox="1"/>
          <p:nvPr/>
        </p:nvSpPr>
        <p:spPr>
          <a:xfrm>
            <a:off x="2464446" y="2928493"/>
            <a:ext cx="72008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algn="just"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Barlow"/>
              </a:defRPr>
            </a:lvl1pPr>
          </a:lstStyle>
          <a:p>
            <a:r>
              <a:rPr lang="pt-BR" sz="2000" dirty="0">
                <a:solidFill>
                  <a:schemeClr val="tx1"/>
                </a:solidFill>
              </a:rPr>
              <a:t>Descrição: </a:t>
            </a:r>
          </a:p>
          <a:p>
            <a:endParaRPr lang="pt-BR" sz="2000" dirty="0">
              <a:solidFill>
                <a:schemeClr val="tx1"/>
              </a:solidFill>
            </a:endParaRPr>
          </a:p>
          <a:p>
            <a:r>
              <a:rPr lang="pt-BR" sz="2000" dirty="0">
                <a:solidFill>
                  <a:schemeClr val="tx1"/>
                </a:solidFill>
              </a:rPr>
              <a:t>Identificar oportunidades para alcançar  a visão de futuro da instituição e realizar sua missão institucionais, planejando, disseminando e desdobrando suas estratégias,  assegurando a vinculação destas, aos programas, projetos e serviços. Executar, monitorar e avaliar as ações, otimizando tempo, recursos disponíveis e  comunicando o alcance dos resultados.   </a:t>
            </a:r>
          </a:p>
        </p:txBody>
      </p:sp>
    </p:spTree>
    <p:extLst>
      <p:ext uri="{BB962C8B-B14F-4D97-AF65-F5344CB8AC3E}">
        <p14:creationId xmlns:p14="http://schemas.microsoft.com/office/powerpoint/2010/main" val="32911137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2824039" y="1052378"/>
            <a:ext cx="4896544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algn="ctr">
              <a:defRPr>
                <a:solidFill>
                  <a:schemeClr val="bg1"/>
                </a:solidFill>
                <a:latin typeface="Barlow"/>
              </a:defRPr>
            </a:lvl1pPr>
          </a:lstStyle>
          <a:p>
            <a:r>
              <a:rPr lang="pt-BR" dirty="0"/>
              <a:t>GESTOR QUE FAZ A DIFERENÇA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-142149" y="1477169"/>
            <a:ext cx="1742052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>
              <a:defRPr sz="1200">
                <a:solidFill>
                  <a:schemeClr val="bg1"/>
                </a:solidFill>
                <a:latin typeface="Barlow" panose="020B0604020202020204" charset="0"/>
              </a:defRPr>
            </a:lvl1pPr>
          </a:lstStyle>
          <a:p>
            <a:r>
              <a:rPr lang="pt-BR" dirty="0"/>
              <a:t>Palavras-Chave: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pt-BR" dirty="0"/>
              <a:t>Habilidade para conduzir a equipe, motivar, mobilizar para o serviço público;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pt-BR" dirty="0"/>
              <a:t>Fazer junto, dar feedback sobre o desempenho.  empatia, valorização e reconhecimento do servidor;</a:t>
            </a:r>
          </a:p>
          <a:p>
            <a:pPr marL="171450" indent="-171450">
              <a:buClr>
                <a:schemeClr val="bg1"/>
              </a:buClr>
              <a:buFont typeface="Wingdings" panose="05000000000000000000" pitchFamily="2" charset="2"/>
              <a:buChar char="§"/>
            </a:pPr>
            <a:r>
              <a:rPr lang="pt-BR" dirty="0"/>
              <a:t>Autodesenvolvi-</a:t>
            </a:r>
          </a:p>
          <a:p>
            <a:pPr marL="171450" indent="-171450">
              <a:buClr>
                <a:schemeClr val="bg1"/>
              </a:buClr>
              <a:buFont typeface="Wingdings" panose="05000000000000000000" pitchFamily="2" charset="2"/>
              <a:buChar char="§"/>
            </a:pPr>
            <a:r>
              <a:rPr lang="pt-BR" dirty="0"/>
              <a:t>mento e  desenvolvimento da equipe, </a:t>
            </a:r>
          </a:p>
          <a:p>
            <a:pPr marL="171450" indent="-171450">
              <a:buClr>
                <a:schemeClr val="bg1"/>
              </a:buClr>
              <a:buFont typeface="Wingdings" panose="05000000000000000000" pitchFamily="2" charset="2"/>
              <a:buChar char="§"/>
            </a:pPr>
            <a:r>
              <a:rPr lang="pt-BR" dirty="0"/>
              <a:t>Entender o processo de seu setor e estimular sua equipe a dominar seu processo; </a:t>
            </a:r>
          </a:p>
          <a:p>
            <a:pPr marL="171450" indent="-171450">
              <a:buClr>
                <a:schemeClr val="bg1"/>
              </a:buClr>
              <a:buFont typeface="Wingdings" panose="05000000000000000000" pitchFamily="2" charset="2"/>
              <a:buChar char="§"/>
            </a:pPr>
            <a:r>
              <a:rPr lang="pt-BR" dirty="0"/>
              <a:t>Acompanhar as atividades de cada membro da sua equipe;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endParaRPr lang="pt-BR" dirty="0"/>
          </a:p>
        </p:txBody>
      </p:sp>
      <p:grpSp>
        <p:nvGrpSpPr>
          <p:cNvPr id="5" name="Google Shape;281;p30"/>
          <p:cNvGrpSpPr/>
          <p:nvPr/>
        </p:nvGrpSpPr>
        <p:grpSpPr>
          <a:xfrm>
            <a:off x="9728555" y="990962"/>
            <a:ext cx="320958" cy="379470"/>
            <a:chOff x="4636075" y="261925"/>
            <a:chExt cx="401800" cy="475050"/>
          </a:xfrm>
        </p:grpSpPr>
        <p:sp>
          <p:nvSpPr>
            <p:cNvPr id="6" name="Google Shape;282;p30"/>
            <p:cNvSpPr/>
            <p:nvPr/>
          </p:nvSpPr>
          <p:spPr>
            <a:xfrm>
              <a:off x="4665400" y="326650"/>
              <a:ext cx="372475" cy="97100"/>
            </a:xfrm>
            <a:custGeom>
              <a:avLst/>
              <a:gdLst/>
              <a:ahLst/>
              <a:cxnLst/>
              <a:rect l="l" t="t" r="r" b="b"/>
              <a:pathLst>
                <a:path w="14899" h="3884" extrusionOk="0">
                  <a:moveTo>
                    <a:pt x="928" y="0"/>
                  </a:moveTo>
                  <a:lnTo>
                    <a:pt x="733" y="25"/>
                  </a:lnTo>
                  <a:lnTo>
                    <a:pt x="562" y="74"/>
                  </a:lnTo>
                  <a:lnTo>
                    <a:pt x="391" y="171"/>
                  </a:lnTo>
                  <a:lnTo>
                    <a:pt x="269" y="269"/>
                  </a:lnTo>
                  <a:lnTo>
                    <a:pt x="147" y="416"/>
                  </a:lnTo>
                  <a:lnTo>
                    <a:pt x="73" y="562"/>
                  </a:lnTo>
                  <a:lnTo>
                    <a:pt x="0" y="733"/>
                  </a:lnTo>
                  <a:lnTo>
                    <a:pt x="0" y="928"/>
                  </a:lnTo>
                  <a:lnTo>
                    <a:pt x="0" y="2956"/>
                  </a:lnTo>
                  <a:lnTo>
                    <a:pt x="0" y="3151"/>
                  </a:lnTo>
                  <a:lnTo>
                    <a:pt x="73" y="3322"/>
                  </a:lnTo>
                  <a:lnTo>
                    <a:pt x="147" y="3468"/>
                  </a:lnTo>
                  <a:lnTo>
                    <a:pt x="269" y="3615"/>
                  </a:lnTo>
                  <a:lnTo>
                    <a:pt x="391" y="3737"/>
                  </a:lnTo>
                  <a:lnTo>
                    <a:pt x="562" y="3810"/>
                  </a:lnTo>
                  <a:lnTo>
                    <a:pt x="733" y="3859"/>
                  </a:lnTo>
                  <a:lnTo>
                    <a:pt x="928" y="3884"/>
                  </a:lnTo>
                  <a:lnTo>
                    <a:pt x="12798" y="3884"/>
                  </a:lnTo>
                  <a:lnTo>
                    <a:pt x="14898" y="1954"/>
                  </a:lnTo>
                  <a:lnTo>
                    <a:pt x="12798" y="0"/>
                  </a:lnTo>
                  <a:close/>
                </a:path>
              </a:pathLst>
            </a:custGeom>
            <a:solidFill>
              <a:srgbClr val="FFB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" name="Google Shape;283;p30"/>
            <p:cNvSpPr/>
            <p:nvPr/>
          </p:nvSpPr>
          <p:spPr>
            <a:xfrm>
              <a:off x="4636075" y="438375"/>
              <a:ext cx="372475" cy="97125"/>
            </a:xfrm>
            <a:custGeom>
              <a:avLst/>
              <a:gdLst/>
              <a:ahLst/>
              <a:cxnLst/>
              <a:rect l="l" t="t" r="r" b="b"/>
              <a:pathLst>
                <a:path w="14899" h="3885" extrusionOk="0">
                  <a:moveTo>
                    <a:pt x="2101" y="1"/>
                  </a:moveTo>
                  <a:lnTo>
                    <a:pt x="1" y="1930"/>
                  </a:lnTo>
                  <a:lnTo>
                    <a:pt x="2101" y="3884"/>
                  </a:lnTo>
                  <a:lnTo>
                    <a:pt x="13971" y="3884"/>
                  </a:lnTo>
                  <a:lnTo>
                    <a:pt x="14166" y="3860"/>
                  </a:lnTo>
                  <a:lnTo>
                    <a:pt x="14337" y="3811"/>
                  </a:lnTo>
                  <a:lnTo>
                    <a:pt x="14508" y="3713"/>
                  </a:lnTo>
                  <a:lnTo>
                    <a:pt x="14630" y="3615"/>
                  </a:lnTo>
                  <a:lnTo>
                    <a:pt x="14752" y="3469"/>
                  </a:lnTo>
                  <a:lnTo>
                    <a:pt x="14826" y="3322"/>
                  </a:lnTo>
                  <a:lnTo>
                    <a:pt x="14899" y="3151"/>
                  </a:lnTo>
                  <a:lnTo>
                    <a:pt x="14899" y="2956"/>
                  </a:lnTo>
                  <a:lnTo>
                    <a:pt x="14899" y="929"/>
                  </a:lnTo>
                  <a:lnTo>
                    <a:pt x="14899" y="733"/>
                  </a:lnTo>
                  <a:lnTo>
                    <a:pt x="14826" y="563"/>
                  </a:lnTo>
                  <a:lnTo>
                    <a:pt x="14752" y="416"/>
                  </a:lnTo>
                  <a:lnTo>
                    <a:pt x="14630" y="269"/>
                  </a:lnTo>
                  <a:lnTo>
                    <a:pt x="14508" y="147"/>
                  </a:lnTo>
                  <a:lnTo>
                    <a:pt x="14337" y="74"/>
                  </a:lnTo>
                  <a:lnTo>
                    <a:pt x="14166" y="25"/>
                  </a:lnTo>
                  <a:lnTo>
                    <a:pt x="13971" y="1"/>
                  </a:lnTo>
                  <a:close/>
                </a:path>
              </a:pathLst>
            </a:custGeom>
            <a:solidFill>
              <a:srgbClr val="FFB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" name="Google Shape;284;p30"/>
            <p:cNvSpPr/>
            <p:nvPr/>
          </p:nvSpPr>
          <p:spPr>
            <a:xfrm>
              <a:off x="4814975" y="261925"/>
              <a:ext cx="44000" cy="50100"/>
            </a:xfrm>
            <a:custGeom>
              <a:avLst/>
              <a:gdLst/>
              <a:ahLst/>
              <a:cxnLst/>
              <a:rect l="l" t="t" r="r" b="b"/>
              <a:pathLst>
                <a:path w="1760" h="2004" extrusionOk="0">
                  <a:moveTo>
                    <a:pt x="563" y="1"/>
                  </a:moveTo>
                  <a:lnTo>
                    <a:pt x="465" y="25"/>
                  </a:lnTo>
                  <a:lnTo>
                    <a:pt x="343" y="49"/>
                  </a:lnTo>
                  <a:lnTo>
                    <a:pt x="245" y="98"/>
                  </a:lnTo>
                  <a:lnTo>
                    <a:pt x="172" y="171"/>
                  </a:lnTo>
                  <a:lnTo>
                    <a:pt x="99" y="269"/>
                  </a:lnTo>
                  <a:lnTo>
                    <a:pt x="25" y="367"/>
                  </a:lnTo>
                  <a:lnTo>
                    <a:pt x="1" y="465"/>
                  </a:lnTo>
                  <a:lnTo>
                    <a:pt x="1" y="587"/>
                  </a:lnTo>
                  <a:lnTo>
                    <a:pt x="1" y="2003"/>
                  </a:lnTo>
                  <a:lnTo>
                    <a:pt x="1759" y="2003"/>
                  </a:lnTo>
                  <a:lnTo>
                    <a:pt x="1759" y="587"/>
                  </a:lnTo>
                  <a:lnTo>
                    <a:pt x="1759" y="465"/>
                  </a:lnTo>
                  <a:lnTo>
                    <a:pt x="1735" y="367"/>
                  </a:lnTo>
                  <a:lnTo>
                    <a:pt x="1662" y="269"/>
                  </a:lnTo>
                  <a:lnTo>
                    <a:pt x="1588" y="171"/>
                  </a:lnTo>
                  <a:lnTo>
                    <a:pt x="1515" y="98"/>
                  </a:lnTo>
                  <a:lnTo>
                    <a:pt x="1417" y="49"/>
                  </a:lnTo>
                  <a:lnTo>
                    <a:pt x="1295" y="25"/>
                  </a:lnTo>
                  <a:lnTo>
                    <a:pt x="1198" y="1"/>
                  </a:lnTo>
                  <a:close/>
                </a:path>
              </a:pathLst>
            </a:custGeom>
            <a:solidFill>
              <a:srgbClr val="FFB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" name="Google Shape;285;p30"/>
            <p:cNvSpPr/>
            <p:nvPr/>
          </p:nvSpPr>
          <p:spPr>
            <a:xfrm>
              <a:off x="4814975" y="550125"/>
              <a:ext cx="44000" cy="186850"/>
            </a:xfrm>
            <a:custGeom>
              <a:avLst/>
              <a:gdLst/>
              <a:ahLst/>
              <a:cxnLst/>
              <a:rect l="l" t="t" r="r" b="b"/>
              <a:pathLst>
                <a:path w="1760" h="7474" extrusionOk="0">
                  <a:moveTo>
                    <a:pt x="1" y="0"/>
                  </a:moveTo>
                  <a:lnTo>
                    <a:pt x="1" y="7474"/>
                  </a:lnTo>
                  <a:lnTo>
                    <a:pt x="1759" y="7474"/>
                  </a:lnTo>
                  <a:lnTo>
                    <a:pt x="1759" y="0"/>
                  </a:lnTo>
                  <a:close/>
                </a:path>
              </a:pathLst>
            </a:custGeom>
            <a:solidFill>
              <a:srgbClr val="FFB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3" name="CaixaDeTexto 12"/>
          <p:cNvSpPr txBox="1"/>
          <p:nvPr/>
        </p:nvSpPr>
        <p:spPr>
          <a:xfrm>
            <a:off x="1599903" y="2413273"/>
            <a:ext cx="886536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algn="just"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Barlow"/>
              </a:defRPr>
            </a:lvl1pPr>
          </a:lstStyle>
          <a:p>
            <a:r>
              <a:rPr lang="pt-BR" sz="1800" dirty="0">
                <a:solidFill>
                  <a:schemeClr val="tx1"/>
                </a:solidFill>
              </a:rPr>
              <a:t>Descrição: </a:t>
            </a:r>
          </a:p>
          <a:p>
            <a:endParaRPr lang="pt-BR" sz="1800" dirty="0">
              <a:solidFill>
                <a:schemeClr val="tx1"/>
              </a:solidFill>
            </a:endParaRPr>
          </a:p>
          <a:p>
            <a:r>
              <a:rPr lang="pt-BR" sz="1800" dirty="0">
                <a:solidFill>
                  <a:schemeClr val="tx1"/>
                </a:solidFill>
              </a:rPr>
              <a:t>Conhece os processos de  trabalho e o impacto deles  nos demais setores relacionados. Planeja, comunica e delega atividades de acordo com objetivos do seu setor e do serviço público. </a:t>
            </a:r>
          </a:p>
          <a:p>
            <a:endParaRPr lang="pt-BR" sz="1800" dirty="0">
              <a:solidFill>
                <a:schemeClr val="tx1"/>
              </a:solidFill>
            </a:endParaRPr>
          </a:p>
          <a:p>
            <a:r>
              <a:rPr lang="pt-BR" sz="1800" dirty="0">
                <a:solidFill>
                  <a:schemeClr val="tx1"/>
                </a:solidFill>
              </a:rPr>
              <a:t>Orienta a atuação da equipe para atendimento das demandas dentro dos critérios de qualidade e prazos de entrega.</a:t>
            </a:r>
          </a:p>
          <a:p>
            <a:endParaRPr lang="pt-BR" sz="1800" dirty="0">
              <a:solidFill>
                <a:schemeClr val="tx1"/>
              </a:solidFill>
            </a:endParaRPr>
          </a:p>
          <a:p>
            <a:r>
              <a:rPr lang="pt-BR" sz="1800" dirty="0">
                <a:solidFill>
                  <a:schemeClr val="tx1"/>
                </a:solidFill>
              </a:rPr>
              <a:t>Lidera o time pelo exemplo, gerencia as pessoas de acordo com as politicas da instituição proporciona um ambiente favorável às mudanças , estimula e reconhece desempenhos diferenciados e se compromete com o  seu próprio desempenho   e desenvolvimento e de seu time, para atingimento de resultados.</a:t>
            </a:r>
          </a:p>
          <a:p>
            <a:r>
              <a:rPr lang="pt-BR" sz="1800" dirty="0">
                <a:solidFill>
                  <a:schemeClr val="tx1"/>
                </a:solidFill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22415984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>
            <a:extLst>
              <a:ext uri="{FF2B5EF4-FFF2-40B4-BE49-F238E27FC236}">
                <a16:creationId xmlns:a16="http://schemas.microsoft.com/office/drawing/2014/main" xmlns="" id="{32091D6D-AD16-4B43-B6CC-C7659DDD51F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9647" t="8106" r="3508" b="75707"/>
          <a:stretch/>
        </p:blipFill>
        <p:spPr>
          <a:xfrm>
            <a:off x="8512671" y="109017"/>
            <a:ext cx="1800200" cy="1224136"/>
          </a:xfrm>
          <a:prstGeom prst="rect">
            <a:avLst/>
          </a:prstGeom>
        </p:spPr>
      </p:pic>
      <p:sp>
        <p:nvSpPr>
          <p:cNvPr id="4" name="CaixaDeTexto 3"/>
          <p:cNvSpPr txBox="1"/>
          <p:nvPr/>
        </p:nvSpPr>
        <p:spPr>
          <a:xfrm>
            <a:off x="2114647" y="541065"/>
            <a:ext cx="6470032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algn="ctr">
              <a:defRPr>
                <a:solidFill>
                  <a:schemeClr val="bg1"/>
                </a:solidFill>
                <a:latin typeface="Barlow"/>
              </a:defRPr>
            </a:lvl1pPr>
          </a:lstStyle>
          <a:p>
            <a:r>
              <a:rPr lang="pt-BR" b="1" dirty="0">
                <a:solidFill>
                  <a:srgbClr val="FF0000"/>
                </a:solidFill>
              </a:rPr>
              <a:t>CRONOGRAMA MACRO</a:t>
            </a:r>
          </a:p>
        </p:txBody>
      </p:sp>
      <p:grpSp>
        <p:nvGrpSpPr>
          <p:cNvPr id="5" name="Grupo 4"/>
          <p:cNvGrpSpPr/>
          <p:nvPr/>
        </p:nvGrpSpPr>
        <p:grpSpPr>
          <a:xfrm>
            <a:off x="879476" y="1433081"/>
            <a:ext cx="9018281" cy="5588704"/>
            <a:chOff x="228809" y="1119949"/>
            <a:chExt cx="7543863" cy="5195245"/>
          </a:xfrm>
        </p:grpSpPr>
        <p:sp>
          <p:nvSpPr>
            <p:cNvPr id="6" name="Rectangle 56"/>
            <p:cNvSpPr/>
            <p:nvPr/>
          </p:nvSpPr>
          <p:spPr bwMode="auto">
            <a:xfrm>
              <a:off x="6594553" y="2037176"/>
              <a:ext cx="551273" cy="4256345"/>
            </a:xfrm>
            <a:prstGeom prst="rect">
              <a:avLst/>
            </a:prstGeom>
            <a:solidFill>
              <a:srgbClr val="ED7D31">
                <a:lumMod val="20000"/>
                <a:lumOff val="80000"/>
              </a:srgbClr>
            </a:solidFill>
            <a:ln w="9525" cap="flat" cmpd="sng" algn="ctr">
              <a:solidFill>
                <a:srgbClr val="FFFFFF"/>
              </a:solidFill>
              <a:prstDash val="solid"/>
              <a:headEnd type="none" w="med" len="med"/>
              <a:tailEnd type="none" w="med" len="me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 lIns="91434" tIns="45718" rIns="91434" bIns="45718"/>
            <a:lstStyle/>
            <a:p>
              <a:pPr marL="0" marR="0" lvl="0" indent="0" defTabSz="1042873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1200" b="1" i="0" u="none" strike="noStrike" kern="0" cap="none" spc="0" normalizeH="0" baseline="0" noProof="0">
                <a:ln>
                  <a:noFill/>
                </a:ln>
                <a:solidFill>
                  <a:srgbClr val="002776"/>
                </a:solidFill>
                <a:effectLst/>
                <a:uLnTx/>
                <a:uFillTx/>
                <a:latin typeface="Verdana"/>
              </a:endParaRPr>
            </a:p>
          </p:txBody>
        </p:sp>
        <p:grpSp>
          <p:nvGrpSpPr>
            <p:cNvPr id="7" name="Grupo 6"/>
            <p:cNvGrpSpPr/>
            <p:nvPr/>
          </p:nvGrpSpPr>
          <p:grpSpPr>
            <a:xfrm>
              <a:off x="228809" y="1119949"/>
              <a:ext cx="7543863" cy="5181756"/>
              <a:chOff x="-35436" y="627020"/>
              <a:chExt cx="7139204" cy="6109568"/>
            </a:xfrm>
          </p:grpSpPr>
          <p:grpSp>
            <p:nvGrpSpPr>
              <p:cNvPr id="20" name="Group 91"/>
              <p:cNvGrpSpPr/>
              <p:nvPr/>
            </p:nvGrpSpPr>
            <p:grpSpPr>
              <a:xfrm>
                <a:off x="13687" y="1267664"/>
                <a:ext cx="2873091" cy="5468924"/>
                <a:chOff x="214466" y="1086211"/>
                <a:chExt cx="3112520" cy="5468924"/>
              </a:xfrm>
            </p:grpSpPr>
            <p:sp>
              <p:nvSpPr>
                <p:cNvPr id="22" name="Rectangle 56"/>
                <p:cNvSpPr/>
                <p:nvPr/>
              </p:nvSpPr>
              <p:spPr bwMode="auto">
                <a:xfrm>
                  <a:off x="2745747" y="1511122"/>
                  <a:ext cx="581235" cy="5044012"/>
                </a:xfrm>
                <a:prstGeom prst="rect">
                  <a:avLst/>
                </a:prstGeom>
                <a:solidFill>
                  <a:srgbClr val="ED7D31">
                    <a:lumMod val="20000"/>
                    <a:lumOff val="80000"/>
                  </a:srgbClr>
                </a:solidFill>
                <a:ln w="9525" cap="flat" cmpd="sng" algn="ctr">
                  <a:solidFill>
                    <a:srgbClr val="FFFFFF"/>
                  </a:solidFill>
                  <a:prstDash val="solid"/>
                  <a:headEnd type="none" w="med" len="med"/>
                  <a:tailEnd type="none" w="med" len="med"/>
                </a:ln>
                <a:effectLst>
                  <a:outerShdw blurRad="40000" dist="20000" dir="5400000" rotWithShape="0">
                    <a:srgbClr val="000000">
                      <a:alpha val="38000"/>
                    </a:srgbClr>
                  </a:outerShdw>
                </a:effectLst>
              </p:spPr>
              <p:txBody>
                <a:bodyPr lIns="91434" tIns="45718" rIns="91434" bIns="45718"/>
                <a:lstStyle/>
                <a:p>
                  <a:pPr marL="0" marR="0" lvl="0" indent="0" defTabSz="1042873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pt-BR" sz="1200" b="1" i="0" u="none" strike="noStrike" kern="0" cap="none" spc="0" normalizeH="0" baseline="0" noProof="0">
                    <a:ln>
                      <a:noFill/>
                    </a:ln>
                    <a:solidFill>
                      <a:srgbClr val="002776"/>
                    </a:solidFill>
                    <a:effectLst/>
                    <a:uLnTx/>
                    <a:uFillTx/>
                    <a:latin typeface="Verdana"/>
                  </a:endParaRPr>
                </a:p>
              </p:txBody>
            </p:sp>
            <p:sp>
              <p:nvSpPr>
                <p:cNvPr id="23" name="Text Box 113"/>
                <p:cNvSpPr txBox="1">
                  <a:spLocks noChangeArrowheads="1"/>
                </p:cNvSpPr>
                <p:nvPr/>
              </p:nvSpPr>
              <p:spPr bwMode="auto">
                <a:xfrm>
                  <a:off x="2745750" y="1105547"/>
                  <a:ext cx="581236" cy="340691"/>
                </a:xfrm>
                <a:prstGeom prst="rect">
                  <a:avLst/>
                </a:prstGeom>
                <a:solidFill>
                  <a:srgbClr val="FF0000"/>
                </a:solidFill>
                <a:ln w="38100" cap="flat" cmpd="sng" algn="ctr">
                  <a:solidFill>
                    <a:srgbClr val="FFFFFF"/>
                  </a:solidFill>
                  <a:prstDash val="solid"/>
                  <a:headEnd/>
                  <a:tailEnd/>
                </a:ln>
                <a:effectLst>
                  <a:outerShdw blurRad="40000" dist="20000" dir="5400000" rotWithShape="0">
                    <a:srgbClr val="000000">
                      <a:alpha val="38000"/>
                    </a:srgbClr>
                  </a:outerShdw>
                </a:effectLst>
              </p:spPr>
              <p:txBody>
                <a:bodyPr lIns="91434" tIns="45718" rIns="91434" bIns="45718" anchor="ctr"/>
                <a:lstStyle/>
                <a:p>
                  <a:pPr marL="0" marR="0" lvl="0" indent="0" algn="ctr" defTabSz="1042873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pt-BR" sz="12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Verdana"/>
                      <a:cs typeface="Arial" charset="0"/>
                    </a:rPr>
                    <a:t>5</a:t>
                  </a:r>
                </a:p>
              </p:txBody>
            </p:sp>
            <p:sp>
              <p:nvSpPr>
                <p:cNvPr id="24" name="Rectangle 56"/>
                <p:cNvSpPr/>
                <p:nvPr/>
              </p:nvSpPr>
              <p:spPr bwMode="auto">
                <a:xfrm>
                  <a:off x="2121577" y="1501475"/>
                  <a:ext cx="553472" cy="5044012"/>
                </a:xfrm>
                <a:prstGeom prst="rect">
                  <a:avLst/>
                </a:prstGeom>
                <a:solidFill>
                  <a:srgbClr val="ED7D31">
                    <a:lumMod val="20000"/>
                    <a:lumOff val="80000"/>
                  </a:srgbClr>
                </a:solidFill>
                <a:ln w="9525" cap="flat" cmpd="sng" algn="ctr">
                  <a:solidFill>
                    <a:srgbClr val="FFFFFF"/>
                  </a:solidFill>
                  <a:prstDash val="solid"/>
                  <a:headEnd type="none" w="med" len="med"/>
                  <a:tailEnd type="none" w="med" len="med"/>
                </a:ln>
                <a:effectLst>
                  <a:outerShdw blurRad="40000" dist="20000" dir="5400000" rotWithShape="0">
                    <a:srgbClr val="000000">
                      <a:alpha val="38000"/>
                    </a:srgbClr>
                  </a:outerShdw>
                </a:effectLst>
              </p:spPr>
              <p:txBody>
                <a:bodyPr lIns="91434" tIns="45718" rIns="91434" bIns="45718"/>
                <a:lstStyle/>
                <a:p>
                  <a:pPr marL="0" marR="0" lvl="0" indent="0" defTabSz="1042873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pt-BR" sz="1200" b="1" i="0" u="none" strike="noStrike" kern="0" cap="none" spc="0" normalizeH="0" baseline="0" noProof="0">
                    <a:ln>
                      <a:noFill/>
                    </a:ln>
                    <a:solidFill>
                      <a:srgbClr val="002776"/>
                    </a:solidFill>
                    <a:effectLst/>
                    <a:uLnTx/>
                    <a:uFillTx/>
                    <a:latin typeface="Verdana"/>
                  </a:endParaRPr>
                </a:p>
              </p:txBody>
            </p:sp>
            <p:sp>
              <p:nvSpPr>
                <p:cNvPr id="25" name="Text Box 117"/>
                <p:cNvSpPr txBox="1">
                  <a:spLocks noChangeArrowheads="1"/>
                </p:cNvSpPr>
                <p:nvPr/>
              </p:nvSpPr>
              <p:spPr bwMode="auto">
                <a:xfrm>
                  <a:off x="2121577" y="1086211"/>
                  <a:ext cx="553472" cy="360028"/>
                </a:xfrm>
                <a:prstGeom prst="rect">
                  <a:avLst/>
                </a:prstGeom>
                <a:solidFill>
                  <a:srgbClr val="FF0000"/>
                </a:solidFill>
                <a:ln w="38100" cap="flat" cmpd="sng" algn="ctr">
                  <a:solidFill>
                    <a:srgbClr val="FFFFFF"/>
                  </a:solidFill>
                  <a:prstDash val="solid"/>
                  <a:headEnd/>
                  <a:tailEnd/>
                </a:ln>
                <a:effectLst>
                  <a:outerShdw blurRad="40000" dist="20000" dir="5400000" rotWithShape="0">
                    <a:srgbClr val="000000">
                      <a:alpha val="38000"/>
                    </a:srgbClr>
                  </a:outerShdw>
                </a:effectLst>
              </p:spPr>
              <p:txBody>
                <a:bodyPr lIns="91434" tIns="45718" rIns="91434" bIns="45718" anchor="ctr"/>
                <a:lstStyle/>
                <a:p>
                  <a:pPr marL="0" marR="0" lvl="0" indent="0" algn="ctr" defTabSz="1042873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pt-BR" sz="1200" b="1" i="0" u="none" strike="noStrike" kern="0" cap="none" spc="0" normalizeH="0" baseline="0" noProof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Verdana"/>
                      <a:cs typeface="Arial" charset="0"/>
                    </a:rPr>
                    <a:t>4</a:t>
                  </a:r>
                </a:p>
              </p:txBody>
            </p:sp>
            <p:sp>
              <p:nvSpPr>
                <p:cNvPr id="26" name="Rectangle 56"/>
                <p:cNvSpPr/>
                <p:nvPr/>
              </p:nvSpPr>
              <p:spPr bwMode="auto">
                <a:xfrm>
                  <a:off x="1449102" y="1501473"/>
                  <a:ext cx="571246" cy="5044012"/>
                </a:xfrm>
                <a:prstGeom prst="rect">
                  <a:avLst/>
                </a:prstGeom>
                <a:solidFill>
                  <a:srgbClr val="ED7D31">
                    <a:lumMod val="20000"/>
                    <a:lumOff val="80000"/>
                  </a:srgbClr>
                </a:solidFill>
                <a:ln w="9525" cap="flat" cmpd="sng" algn="ctr">
                  <a:solidFill>
                    <a:srgbClr val="FFFFFF"/>
                  </a:solidFill>
                  <a:prstDash val="solid"/>
                  <a:headEnd type="none" w="med" len="med"/>
                  <a:tailEnd type="none" w="med" len="med"/>
                </a:ln>
                <a:effectLst>
                  <a:outerShdw blurRad="40000" dist="20000" dir="5400000" rotWithShape="0">
                    <a:srgbClr val="000000">
                      <a:alpha val="38000"/>
                    </a:srgbClr>
                  </a:outerShdw>
                </a:effectLst>
              </p:spPr>
              <p:txBody>
                <a:bodyPr lIns="91434" tIns="45718" rIns="91434" bIns="45718"/>
                <a:lstStyle/>
                <a:p>
                  <a:pPr marL="0" marR="0" lvl="0" indent="0" defTabSz="1042873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pt-BR" sz="1200" b="1" i="0" u="none" strike="noStrike" kern="0" cap="none" spc="0" normalizeH="0" baseline="0" noProof="0">
                    <a:ln>
                      <a:noFill/>
                    </a:ln>
                    <a:solidFill>
                      <a:srgbClr val="002776"/>
                    </a:solidFill>
                    <a:effectLst/>
                    <a:uLnTx/>
                    <a:uFillTx/>
                    <a:latin typeface="Verdana"/>
                  </a:endParaRPr>
                </a:p>
              </p:txBody>
            </p:sp>
            <p:sp>
              <p:nvSpPr>
                <p:cNvPr id="27" name="Text Box 121"/>
                <p:cNvSpPr txBox="1">
                  <a:spLocks noChangeArrowheads="1"/>
                </p:cNvSpPr>
                <p:nvPr/>
              </p:nvSpPr>
              <p:spPr bwMode="auto">
                <a:xfrm>
                  <a:off x="1438442" y="1086211"/>
                  <a:ext cx="601116" cy="360028"/>
                </a:xfrm>
                <a:prstGeom prst="rect">
                  <a:avLst/>
                </a:prstGeom>
                <a:solidFill>
                  <a:srgbClr val="FF0000"/>
                </a:solidFill>
                <a:ln w="38100" cap="flat" cmpd="sng" algn="ctr">
                  <a:solidFill>
                    <a:srgbClr val="FFFFFF"/>
                  </a:solidFill>
                  <a:prstDash val="solid"/>
                  <a:headEnd/>
                  <a:tailEnd/>
                </a:ln>
                <a:effectLst>
                  <a:outerShdw blurRad="40000" dist="20000" dir="5400000" rotWithShape="0">
                    <a:srgbClr val="000000">
                      <a:alpha val="38000"/>
                    </a:srgbClr>
                  </a:outerShdw>
                </a:effectLst>
              </p:spPr>
              <p:txBody>
                <a:bodyPr lIns="91434" tIns="45718" rIns="91434" bIns="45718" anchor="ctr"/>
                <a:lstStyle/>
                <a:p>
                  <a:pPr marL="0" marR="0" lvl="0" indent="0" algn="ctr" defTabSz="1042873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pt-BR" sz="12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Verdana"/>
                      <a:cs typeface="Arial" charset="0"/>
                    </a:rPr>
                    <a:t>3</a:t>
                  </a:r>
                </a:p>
              </p:txBody>
            </p:sp>
            <p:sp>
              <p:nvSpPr>
                <p:cNvPr id="28" name="Rectangle 56"/>
                <p:cNvSpPr/>
                <p:nvPr/>
              </p:nvSpPr>
              <p:spPr bwMode="auto">
                <a:xfrm>
                  <a:off x="234304" y="1511123"/>
                  <a:ext cx="579792" cy="5044012"/>
                </a:xfrm>
                <a:prstGeom prst="rect">
                  <a:avLst/>
                </a:prstGeom>
                <a:solidFill>
                  <a:srgbClr val="ED7D31">
                    <a:lumMod val="20000"/>
                    <a:lumOff val="80000"/>
                  </a:srgbClr>
                </a:solidFill>
                <a:ln w="9525" cap="flat" cmpd="sng" algn="ctr">
                  <a:solidFill>
                    <a:srgbClr val="FFFFFF"/>
                  </a:solidFill>
                  <a:prstDash val="solid"/>
                  <a:headEnd type="none" w="med" len="med"/>
                  <a:tailEnd type="none" w="med" len="med"/>
                </a:ln>
                <a:effectLst>
                  <a:outerShdw blurRad="40000" dist="20000" dir="5400000" rotWithShape="0">
                    <a:srgbClr val="000000">
                      <a:alpha val="38000"/>
                    </a:srgbClr>
                  </a:outerShdw>
                </a:effectLst>
              </p:spPr>
              <p:txBody>
                <a:bodyPr lIns="91434" tIns="45718" rIns="91434" bIns="45718"/>
                <a:lstStyle/>
                <a:p>
                  <a:pPr marL="0" marR="0" lvl="0" indent="0" defTabSz="1042873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pt-BR" sz="12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002776"/>
                    </a:solidFill>
                    <a:effectLst/>
                    <a:uLnTx/>
                    <a:uFillTx/>
                    <a:latin typeface="Verdana"/>
                  </a:endParaRPr>
                </a:p>
              </p:txBody>
            </p:sp>
            <p:sp>
              <p:nvSpPr>
                <p:cNvPr id="29" name="Text Box 125"/>
                <p:cNvSpPr txBox="1">
                  <a:spLocks noChangeArrowheads="1"/>
                </p:cNvSpPr>
                <p:nvPr/>
              </p:nvSpPr>
              <p:spPr bwMode="auto">
                <a:xfrm>
                  <a:off x="214466" y="1086211"/>
                  <a:ext cx="573794" cy="375933"/>
                </a:xfrm>
                <a:prstGeom prst="rect">
                  <a:avLst/>
                </a:prstGeom>
                <a:solidFill>
                  <a:srgbClr val="FF0000"/>
                </a:solidFill>
                <a:ln w="38100" cap="flat" cmpd="sng" algn="ctr">
                  <a:solidFill>
                    <a:srgbClr val="FFFFFF"/>
                  </a:solidFill>
                  <a:prstDash val="solid"/>
                  <a:headEnd/>
                  <a:tailEnd/>
                </a:ln>
                <a:effectLst>
                  <a:outerShdw blurRad="40000" dist="20000" dir="5400000" rotWithShape="0">
                    <a:srgbClr val="000000">
                      <a:alpha val="38000"/>
                    </a:srgbClr>
                  </a:outerShdw>
                </a:effectLst>
              </p:spPr>
              <p:txBody>
                <a:bodyPr lIns="91434" tIns="45718" rIns="91434" bIns="45718" anchor="ctr"/>
                <a:lstStyle/>
                <a:p>
                  <a:pPr marL="0" marR="0" lvl="0" indent="0" algn="ctr" defTabSz="1042873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pt-BR" sz="12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Verdana"/>
                      <a:cs typeface="Arial" charset="0"/>
                    </a:rPr>
                    <a:t>1</a:t>
                  </a:r>
                </a:p>
              </p:txBody>
            </p:sp>
            <p:sp>
              <p:nvSpPr>
                <p:cNvPr id="30" name="Rectangle 137"/>
                <p:cNvSpPr/>
                <p:nvPr/>
              </p:nvSpPr>
              <p:spPr bwMode="auto">
                <a:xfrm>
                  <a:off x="874195" y="1511123"/>
                  <a:ext cx="518443" cy="5044012"/>
                </a:xfrm>
                <a:prstGeom prst="rect">
                  <a:avLst/>
                </a:prstGeom>
                <a:solidFill>
                  <a:srgbClr val="ED7D31">
                    <a:lumMod val="20000"/>
                    <a:lumOff val="80000"/>
                  </a:srgbClr>
                </a:solidFill>
                <a:ln w="9525" cap="flat" cmpd="sng" algn="ctr">
                  <a:solidFill>
                    <a:srgbClr val="FFFFFF"/>
                  </a:solidFill>
                  <a:prstDash val="solid"/>
                  <a:headEnd type="none" w="med" len="med"/>
                  <a:tailEnd type="none" w="med" len="med"/>
                </a:ln>
                <a:effectLst>
                  <a:outerShdw blurRad="40000" dist="20000" dir="5400000" rotWithShape="0">
                    <a:srgbClr val="000000">
                      <a:alpha val="38000"/>
                    </a:srgbClr>
                  </a:outerShdw>
                </a:effectLst>
              </p:spPr>
              <p:txBody>
                <a:bodyPr lIns="91434" tIns="45718" rIns="91434" bIns="45718"/>
                <a:lstStyle/>
                <a:p>
                  <a:pPr marL="0" marR="0" lvl="0" indent="0" defTabSz="1042873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pt-BR" sz="1200" b="1" i="0" u="none" strike="noStrike" kern="0" cap="none" spc="0" normalizeH="0" baseline="0" noProof="0">
                    <a:ln>
                      <a:noFill/>
                    </a:ln>
                    <a:solidFill>
                      <a:srgbClr val="002776"/>
                    </a:solidFill>
                    <a:effectLst/>
                    <a:uLnTx/>
                    <a:uFillTx/>
                    <a:latin typeface="Verdana"/>
                  </a:endParaRPr>
                </a:p>
              </p:txBody>
            </p:sp>
            <p:sp>
              <p:nvSpPr>
                <p:cNvPr id="31" name="Text Box 125"/>
                <p:cNvSpPr txBox="1">
                  <a:spLocks noChangeArrowheads="1"/>
                </p:cNvSpPr>
                <p:nvPr/>
              </p:nvSpPr>
              <p:spPr bwMode="auto">
                <a:xfrm>
                  <a:off x="849050" y="1086211"/>
                  <a:ext cx="518443" cy="360028"/>
                </a:xfrm>
                <a:prstGeom prst="rect">
                  <a:avLst/>
                </a:prstGeom>
                <a:solidFill>
                  <a:srgbClr val="FF0000"/>
                </a:solidFill>
                <a:ln w="38100" cap="flat" cmpd="sng" algn="ctr">
                  <a:solidFill>
                    <a:srgbClr val="FFFFFF"/>
                  </a:solidFill>
                  <a:prstDash val="solid"/>
                  <a:headEnd/>
                  <a:tailEnd/>
                </a:ln>
                <a:effectLst>
                  <a:outerShdw blurRad="40000" dist="20000" dir="5400000" rotWithShape="0">
                    <a:srgbClr val="000000">
                      <a:alpha val="38000"/>
                    </a:srgbClr>
                  </a:outerShdw>
                </a:effectLst>
              </p:spPr>
              <p:txBody>
                <a:bodyPr lIns="91434" tIns="45718" rIns="91434" bIns="45718" anchor="ctr"/>
                <a:lstStyle/>
                <a:p>
                  <a:pPr marL="0" marR="0" lvl="0" indent="0" algn="ctr" defTabSz="1042873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pt-BR" sz="12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Verdana"/>
                      <a:cs typeface="Arial" charset="0"/>
                    </a:rPr>
                    <a:t>2</a:t>
                  </a:r>
                </a:p>
              </p:txBody>
            </p:sp>
          </p:grpSp>
          <p:sp>
            <p:nvSpPr>
              <p:cNvPr id="21" name="Text Box 105"/>
              <p:cNvSpPr txBox="1">
                <a:spLocks noChangeArrowheads="1"/>
              </p:cNvSpPr>
              <p:nvPr/>
            </p:nvSpPr>
            <p:spPr bwMode="auto">
              <a:xfrm>
                <a:off x="-35436" y="627020"/>
                <a:ext cx="7139204" cy="529890"/>
              </a:xfrm>
              <a:prstGeom prst="rect">
                <a:avLst/>
              </a:prstGeom>
              <a:solidFill>
                <a:srgbClr val="FF0000"/>
              </a:solidFill>
              <a:ln w="38100" cap="flat" cmpd="sng" algn="ctr">
                <a:solidFill>
                  <a:srgbClr val="FFFFFF"/>
                </a:solidFill>
                <a:prstDash val="solid"/>
                <a:headEnd/>
                <a:tailE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p:spPr>
            <p:txBody>
              <a:bodyPr lIns="91434" tIns="45718" rIns="91434" bIns="45718" anchor="ctr"/>
              <a:lstStyle/>
              <a:p>
                <a:pPr marL="0" marR="0" lvl="0" indent="0" algn="ctr" defTabSz="1042873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pt-BR" sz="18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Verdana"/>
                    <a:cs typeface="Arial" charset="0"/>
                  </a:rPr>
                  <a:t>Semanas</a:t>
                </a:r>
              </a:p>
            </p:txBody>
          </p:sp>
        </p:grpSp>
        <p:sp>
          <p:nvSpPr>
            <p:cNvPr id="8" name="Rectangle 56"/>
            <p:cNvSpPr/>
            <p:nvPr/>
          </p:nvSpPr>
          <p:spPr bwMode="auto">
            <a:xfrm>
              <a:off x="3409914" y="2037176"/>
              <a:ext cx="571113" cy="4278018"/>
            </a:xfrm>
            <a:prstGeom prst="rect">
              <a:avLst/>
            </a:prstGeom>
            <a:solidFill>
              <a:srgbClr val="ED7D31">
                <a:lumMod val="20000"/>
                <a:lumOff val="80000"/>
              </a:srgbClr>
            </a:solidFill>
            <a:ln w="9525" cap="flat" cmpd="sng" algn="ctr">
              <a:solidFill>
                <a:srgbClr val="FFFFFF"/>
              </a:solidFill>
              <a:prstDash val="solid"/>
              <a:headEnd type="none" w="med" len="med"/>
              <a:tailEnd type="none" w="med" len="me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 lIns="91434" tIns="45718" rIns="91434" bIns="45718"/>
            <a:lstStyle/>
            <a:p>
              <a:pPr marL="0" marR="0" lvl="0" indent="0" defTabSz="1042873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1200" b="1" i="0" u="none" strike="noStrike" kern="0" cap="none" spc="0" normalizeH="0" baseline="0" noProof="0">
                <a:ln>
                  <a:noFill/>
                </a:ln>
                <a:solidFill>
                  <a:srgbClr val="002776"/>
                </a:solidFill>
                <a:effectLst/>
                <a:uLnTx/>
                <a:uFillTx/>
                <a:latin typeface="Verdana"/>
              </a:endParaRPr>
            </a:p>
          </p:txBody>
        </p:sp>
        <p:sp>
          <p:nvSpPr>
            <p:cNvPr id="9" name="Text Box 113"/>
            <p:cNvSpPr txBox="1">
              <a:spLocks noChangeArrowheads="1"/>
            </p:cNvSpPr>
            <p:nvPr/>
          </p:nvSpPr>
          <p:spPr bwMode="auto">
            <a:xfrm>
              <a:off x="3383181" y="1693193"/>
              <a:ext cx="596651" cy="275463"/>
            </a:xfrm>
            <a:prstGeom prst="rect">
              <a:avLst/>
            </a:prstGeom>
            <a:solidFill>
              <a:srgbClr val="FF0000"/>
            </a:solidFill>
            <a:ln w="38100" cap="flat" cmpd="sng" algn="ctr">
              <a:solidFill>
                <a:srgbClr val="FFFFFF"/>
              </a:solidFill>
              <a:prstDash val="solid"/>
              <a:headEnd/>
              <a:tailEnd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 lIns="91434" tIns="45718" rIns="91434" bIns="45718" anchor="ctr"/>
            <a:lstStyle/>
            <a:p>
              <a:pPr marL="0" marR="0" lvl="0" indent="0" algn="ctr" defTabSz="1042873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BR" sz="12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Verdana"/>
                  <a:cs typeface="Arial" charset="0"/>
                </a:rPr>
                <a:t>6</a:t>
              </a:r>
            </a:p>
          </p:txBody>
        </p:sp>
        <p:sp>
          <p:nvSpPr>
            <p:cNvPr id="10" name="Text Box 113"/>
            <p:cNvSpPr txBox="1">
              <a:spLocks noChangeArrowheads="1"/>
            </p:cNvSpPr>
            <p:nvPr/>
          </p:nvSpPr>
          <p:spPr bwMode="auto">
            <a:xfrm>
              <a:off x="4057041" y="1679705"/>
              <a:ext cx="587426" cy="288952"/>
            </a:xfrm>
            <a:prstGeom prst="rect">
              <a:avLst/>
            </a:prstGeom>
            <a:solidFill>
              <a:srgbClr val="FF0000"/>
            </a:solidFill>
            <a:ln w="38100" cap="flat" cmpd="sng" algn="ctr">
              <a:solidFill>
                <a:srgbClr val="FFFFFF"/>
              </a:solidFill>
              <a:prstDash val="solid"/>
              <a:headEnd/>
              <a:tailEnd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 lIns="91434" tIns="45718" rIns="91434" bIns="45718" anchor="ctr"/>
            <a:lstStyle/>
            <a:p>
              <a:pPr marL="0" marR="0" lvl="0" indent="0" algn="ctr" defTabSz="1042873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BR" sz="12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Verdana"/>
                  <a:cs typeface="Arial" charset="0"/>
                </a:rPr>
                <a:t>7</a:t>
              </a:r>
            </a:p>
          </p:txBody>
        </p:sp>
        <p:sp>
          <p:nvSpPr>
            <p:cNvPr id="11" name="Rectangle 56"/>
            <p:cNvSpPr/>
            <p:nvPr/>
          </p:nvSpPr>
          <p:spPr bwMode="auto">
            <a:xfrm>
              <a:off x="5354970" y="2023688"/>
              <a:ext cx="553212" cy="4278018"/>
            </a:xfrm>
            <a:prstGeom prst="rect">
              <a:avLst/>
            </a:prstGeom>
            <a:solidFill>
              <a:srgbClr val="ED7D31">
                <a:lumMod val="20000"/>
                <a:lumOff val="80000"/>
              </a:srgbClr>
            </a:solidFill>
            <a:ln w="9525" cap="flat" cmpd="sng" algn="ctr">
              <a:solidFill>
                <a:srgbClr val="FFFFFF"/>
              </a:solidFill>
              <a:prstDash val="solid"/>
              <a:headEnd type="none" w="med" len="med"/>
              <a:tailEnd type="none" w="med" len="me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 lIns="91434" tIns="45718" rIns="91434" bIns="45718"/>
            <a:lstStyle/>
            <a:p>
              <a:pPr marL="0" marR="0" lvl="0" indent="0" defTabSz="1042873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1200" b="1" i="0" u="none" strike="noStrike" kern="0" cap="none" spc="0" normalizeH="0" baseline="0" noProof="0">
                <a:ln>
                  <a:noFill/>
                </a:ln>
                <a:solidFill>
                  <a:srgbClr val="002776"/>
                </a:solidFill>
                <a:effectLst/>
                <a:uLnTx/>
                <a:uFillTx/>
                <a:latin typeface="Verdana"/>
              </a:endParaRPr>
            </a:p>
          </p:txBody>
        </p:sp>
        <p:sp>
          <p:nvSpPr>
            <p:cNvPr id="12" name="Text Box 113"/>
            <p:cNvSpPr txBox="1">
              <a:spLocks noChangeArrowheads="1"/>
            </p:cNvSpPr>
            <p:nvPr/>
          </p:nvSpPr>
          <p:spPr bwMode="auto">
            <a:xfrm>
              <a:off x="4707215" y="1693193"/>
              <a:ext cx="596159" cy="275463"/>
            </a:xfrm>
            <a:prstGeom prst="rect">
              <a:avLst/>
            </a:prstGeom>
            <a:solidFill>
              <a:srgbClr val="FF0000"/>
            </a:solidFill>
            <a:ln w="38100" cap="flat" cmpd="sng" algn="ctr">
              <a:solidFill>
                <a:srgbClr val="FFFFFF"/>
              </a:solidFill>
              <a:prstDash val="solid"/>
              <a:headEnd/>
              <a:tailEnd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 lIns="91434" tIns="45718" rIns="91434" bIns="45718" anchor="ctr"/>
            <a:lstStyle/>
            <a:p>
              <a:pPr marL="0" marR="0" lvl="0" indent="0" algn="ctr" defTabSz="1042873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BR" sz="12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Verdana"/>
                  <a:cs typeface="Arial" charset="0"/>
                </a:rPr>
                <a:t>8</a:t>
              </a:r>
            </a:p>
          </p:txBody>
        </p:sp>
        <p:sp>
          <p:nvSpPr>
            <p:cNvPr id="13" name="Rectangle 56"/>
            <p:cNvSpPr/>
            <p:nvPr/>
          </p:nvSpPr>
          <p:spPr bwMode="auto">
            <a:xfrm>
              <a:off x="4719478" y="2023688"/>
              <a:ext cx="596159" cy="4278018"/>
            </a:xfrm>
            <a:prstGeom prst="rect">
              <a:avLst/>
            </a:prstGeom>
            <a:solidFill>
              <a:srgbClr val="ED7D31">
                <a:lumMod val="20000"/>
                <a:lumOff val="80000"/>
              </a:srgbClr>
            </a:solidFill>
            <a:ln w="9525" cap="flat" cmpd="sng" algn="ctr">
              <a:solidFill>
                <a:srgbClr val="FFFFFF"/>
              </a:solidFill>
              <a:prstDash val="solid"/>
              <a:headEnd type="none" w="med" len="med"/>
              <a:tailEnd type="none" w="med" len="me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 lIns="91434" tIns="45718" rIns="91434" bIns="45718"/>
            <a:lstStyle/>
            <a:p>
              <a:pPr marL="0" marR="0" lvl="0" indent="0" defTabSz="1042873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1200" b="1" i="0" u="none" strike="noStrike" kern="0" cap="none" spc="0" normalizeH="0" baseline="0" noProof="0">
                <a:ln>
                  <a:noFill/>
                </a:ln>
                <a:solidFill>
                  <a:srgbClr val="002776"/>
                </a:solidFill>
                <a:effectLst/>
                <a:uLnTx/>
                <a:uFillTx/>
                <a:latin typeface="Verdana"/>
              </a:endParaRPr>
            </a:p>
          </p:txBody>
        </p:sp>
        <p:sp>
          <p:nvSpPr>
            <p:cNvPr id="14" name="Text Box 113"/>
            <p:cNvSpPr txBox="1">
              <a:spLocks noChangeArrowheads="1"/>
            </p:cNvSpPr>
            <p:nvPr/>
          </p:nvSpPr>
          <p:spPr bwMode="auto">
            <a:xfrm>
              <a:off x="5354970" y="1679704"/>
              <a:ext cx="553212" cy="288953"/>
            </a:xfrm>
            <a:prstGeom prst="rect">
              <a:avLst/>
            </a:prstGeom>
            <a:solidFill>
              <a:srgbClr val="FF0000"/>
            </a:solidFill>
            <a:ln w="38100" cap="flat" cmpd="sng" algn="ctr">
              <a:solidFill>
                <a:srgbClr val="FFFFFF"/>
              </a:solidFill>
              <a:prstDash val="solid"/>
              <a:headEnd/>
              <a:tailEnd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 lIns="91434" tIns="45718" rIns="91434" bIns="45718" anchor="ctr"/>
            <a:lstStyle/>
            <a:p>
              <a:pPr marL="0" marR="0" lvl="0" indent="0" algn="ctr" defTabSz="1042873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BR" sz="12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Verdana"/>
                  <a:cs typeface="Arial" charset="0"/>
                </a:rPr>
                <a:t>9</a:t>
              </a:r>
            </a:p>
          </p:txBody>
        </p:sp>
        <p:sp>
          <p:nvSpPr>
            <p:cNvPr id="15" name="Rectangle 56"/>
            <p:cNvSpPr/>
            <p:nvPr/>
          </p:nvSpPr>
          <p:spPr bwMode="auto">
            <a:xfrm>
              <a:off x="5935108" y="2037176"/>
              <a:ext cx="583146" cy="4256345"/>
            </a:xfrm>
            <a:prstGeom prst="rect">
              <a:avLst/>
            </a:prstGeom>
            <a:solidFill>
              <a:srgbClr val="ED7D31">
                <a:lumMod val="20000"/>
                <a:lumOff val="80000"/>
              </a:srgbClr>
            </a:solidFill>
            <a:ln w="9525" cap="flat" cmpd="sng" algn="ctr">
              <a:solidFill>
                <a:srgbClr val="FFFFFF"/>
              </a:solidFill>
              <a:prstDash val="solid"/>
              <a:headEnd type="none" w="med" len="med"/>
              <a:tailEnd type="none" w="med" len="me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 lIns="91434" tIns="45718" rIns="91434" bIns="45718"/>
            <a:lstStyle/>
            <a:p>
              <a:pPr marL="0" marR="0" lvl="0" indent="0" defTabSz="1042873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1200" b="1" i="0" u="none" strike="noStrike" kern="0" cap="none" spc="0" normalizeH="0" baseline="0" noProof="0">
                <a:ln>
                  <a:noFill/>
                </a:ln>
                <a:solidFill>
                  <a:srgbClr val="002776"/>
                </a:solidFill>
                <a:effectLst/>
                <a:uLnTx/>
                <a:uFillTx/>
                <a:latin typeface="Verdana"/>
              </a:endParaRPr>
            </a:p>
          </p:txBody>
        </p:sp>
        <p:sp>
          <p:nvSpPr>
            <p:cNvPr id="16" name="Text Box 113"/>
            <p:cNvSpPr txBox="1">
              <a:spLocks noChangeArrowheads="1"/>
            </p:cNvSpPr>
            <p:nvPr/>
          </p:nvSpPr>
          <p:spPr bwMode="auto">
            <a:xfrm>
              <a:off x="5935108" y="1693193"/>
              <a:ext cx="583146" cy="288953"/>
            </a:xfrm>
            <a:prstGeom prst="rect">
              <a:avLst/>
            </a:prstGeom>
            <a:solidFill>
              <a:srgbClr val="FF0000"/>
            </a:solidFill>
            <a:ln w="38100" cap="flat" cmpd="sng" algn="ctr">
              <a:solidFill>
                <a:srgbClr val="FFFFFF"/>
              </a:solidFill>
              <a:prstDash val="solid"/>
              <a:headEnd/>
              <a:tailEnd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 lIns="91434" tIns="45718" rIns="91434" bIns="45718" anchor="ctr"/>
            <a:lstStyle/>
            <a:p>
              <a:pPr marL="0" marR="0" lvl="0" indent="0" algn="ctr" defTabSz="1042873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BR" sz="12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Verdana"/>
                  <a:cs typeface="Arial" charset="0"/>
                </a:rPr>
                <a:t>10</a:t>
              </a:r>
            </a:p>
          </p:txBody>
        </p:sp>
        <p:sp>
          <p:nvSpPr>
            <p:cNvPr id="17" name="Text Box 113"/>
            <p:cNvSpPr txBox="1">
              <a:spLocks noChangeArrowheads="1"/>
            </p:cNvSpPr>
            <p:nvPr/>
          </p:nvSpPr>
          <p:spPr bwMode="auto">
            <a:xfrm>
              <a:off x="6594556" y="1693193"/>
              <a:ext cx="551273" cy="288953"/>
            </a:xfrm>
            <a:prstGeom prst="rect">
              <a:avLst/>
            </a:prstGeom>
            <a:solidFill>
              <a:srgbClr val="FF0000"/>
            </a:solidFill>
            <a:ln w="38100" cap="flat" cmpd="sng" algn="ctr">
              <a:solidFill>
                <a:srgbClr val="FFFFFF"/>
              </a:solidFill>
              <a:prstDash val="solid"/>
              <a:headEnd/>
              <a:tailEnd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 lIns="91434" tIns="45718" rIns="91434" bIns="45718" anchor="ctr"/>
            <a:lstStyle/>
            <a:p>
              <a:pPr marL="0" marR="0" lvl="0" indent="0" algn="ctr" defTabSz="1042873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BR" sz="12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Verdana"/>
                  <a:cs typeface="Arial" charset="0"/>
                </a:rPr>
                <a:t>11</a:t>
              </a:r>
            </a:p>
          </p:txBody>
        </p:sp>
        <p:sp>
          <p:nvSpPr>
            <p:cNvPr id="18" name="Rectangle 56"/>
            <p:cNvSpPr/>
            <p:nvPr/>
          </p:nvSpPr>
          <p:spPr bwMode="auto">
            <a:xfrm>
              <a:off x="4067676" y="2023688"/>
              <a:ext cx="573684" cy="4278018"/>
            </a:xfrm>
            <a:prstGeom prst="rect">
              <a:avLst/>
            </a:prstGeom>
            <a:solidFill>
              <a:srgbClr val="ED7D31">
                <a:lumMod val="20000"/>
                <a:lumOff val="80000"/>
              </a:srgbClr>
            </a:solidFill>
            <a:ln w="9525" cap="flat" cmpd="sng" algn="ctr">
              <a:solidFill>
                <a:srgbClr val="FFFFFF"/>
              </a:solidFill>
              <a:prstDash val="solid"/>
              <a:headEnd type="none" w="med" len="med"/>
              <a:tailEnd type="none" w="med" len="me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 lIns="91434" tIns="45718" rIns="91434" bIns="45718"/>
            <a:lstStyle/>
            <a:p>
              <a:pPr marL="0" marR="0" lvl="0" indent="0" defTabSz="1042873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1200" b="1" i="0" u="none" strike="noStrike" kern="0" cap="none" spc="0" normalizeH="0" baseline="0" noProof="0">
                <a:ln>
                  <a:noFill/>
                </a:ln>
                <a:solidFill>
                  <a:srgbClr val="002776"/>
                </a:solidFill>
                <a:effectLst/>
                <a:uLnTx/>
                <a:uFillTx/>
                <a:latin typeface="Verdana"/>
              </a:endParaRPr>
            </a:p>
          </p:txBody>
        </p:sp>
        <p:sp>
          <p:nvSpPr>
            <p:cNvPr id="19" name="Oval 41"/>
            <p:cNvSpPr/>
            <p:nvPr/>
          </p:nvSpPr>
          <p:spPr bwMode="auto">
            <a:xfrm>
              <a:off x="364604" y="2242256"/>
              <a:ext cx="1398967" cy="651309"/>
            </a:xfrm>
            <a:prstGeom prst="ellipse">
              <a:avLst/>
            </a:prstGeom>
            <a:solidFill>
              <a:srgbClr val="00B050"/>
            </a:solidFill>
            <a:ln w="38100" cap="flat" cmpd="sng" algn="ctr">
              <a:solidFill>
                <a:srgbClr val="FFFFFF"/>
              </a:solidFill>
              <a:prstDash val="solid"/>
              <a:headEnd type="none" w="med" len="med"/>
              <a:tailEnd type="none" w="med" len="me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 vert="horz" wrap="none" lIns="104280" tIns="52141" rIns="104280" bIns="52141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1042873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BR" sz="14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Calibri" panose="020F0502020204030204" pitchFamily="34" charset="0"/>
                </a:rPr>
                <a:t> </a:t>
              </a:r>
              <a:r>
                <a:rPr kumimoji="0" lang="pt-BR" sz="14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Calibri" panose="020F0502020204030204" pitchFamily="34" charset="0"/>
                  <a:cs typeface="Arial" charset="0"/>
                </a:rPr>
                <a:t>Etapa </a:t>
              </a:r>
              <a:r>
                <a:rPr lang="pt-BR" sz="1400" b="1" kern="0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 panose="020F0502020204030204" pitchFamily="34" charset="0"/>
                  <a:cs typeface="Arial" charset="0"/>
                </a:rPr>
                <a:t>1</a:t>
              </a:r>
            </a:p>
            <a:p>
              <a:pPr marL="0" marR="0" lvl="0" indent="0" algn="ctr" defTabSz="1042873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BR" sz="14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Calibri" panose="020F0502020204030204" pitchFamily="34" charset="0"/>
                  <a:cs typeface="Arial" charset="0"/>
                </a:rPr>
                <a:t>25/3 a 10/4 </a:t>
              </a:r>
            </a:p>
          </p:txBody>
        </p:sp>
      </p:grpSp>
      <p:cxnSp>
        <p:nvCxnSpPr>
          <p:cNvPr id="32" name="Conector reto 31"/>
          <p:cNvCxnSpPr/>
          <p:nvPr/>
        </p:nvCxnSpPr>
        <p:spPr>
          <a:xfrm>
            <a:off x="3128659" y="2396836"/>
            <a:ext cx="27611" cy="133223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CaixaDeTexto 32"/>
          <p:cNvSpPr txBox="1"/>
          <p:nvPr/>
        </p:nvSpPr>
        <p:spPr>
          <a:xfrm>
            <a:off x="2566514" y="3514682"/>
            <a:ext cx="1205475" cy="1167433"/>
          </a:xfrm>
          <a:prstGeom prst="rect">
            <a:avLst/>
          </a:prstGeom>
          <a:solidFill>
            <a:srgbClr val="00B050"/>
          </a:solidFill>
          <a:ln w="38100" cap="flat" cmpd="sng" algn="ctr">
            <a:solidFill>
              <a:srgbClr val="FFFFFF"/>
            </a:solidFill>
            <a:prstDash val="solid"/>
            <a:headEnd type="none" w="med" len="med"/>
            <a:tailEnd type="none" w="med" len="me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vert="horz" wrap="none" lIns="104280" tIns="52141" rIns="104280" bIns="52141" numCol="1" rtlCol="0" anchor="ctr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R="0" lvl="0" indent="0" algn="ctr" defTabSz="1042873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kumimoji="0" sz="1400" b="1" i="0" u="none" strike="noStrike" kern="0" cap="none" spc="0" normalizeH="0" baseline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 pitchFamily="34" charset="0"/>
              </a:defRPr>
            </a:lvl1pPr>
          </a:lstStyle>
          <a:p>
            <a:r>
              <a:rPr lang="pt-BR" dirty="0"/>
              <a:t>Reunião</a:t>
            </a:r>
          </a:p>
          <a:p>
            <a:r>
              <a:rPr lang="pt-BR" dirty="0"/>
              <a:t> de validação</a:t>
            </a:r>
          </a:p>
          <a:p>
            <a:r>
              <a:rPr lang="pt-BR" dirty="0"/>
              <a:t>Comitê +</a:t>
            </a:r>
          </a:p>
          <a:p>
            <a:r>
              <a:rPr lang="pt-BR" dirty="0"/>
              <a:t>Pró-reitores </a:t>
            </a:r>
          </a:p>
          <a:p>
            <a:r>
              <a:rPr lang="pt-BR" dirty="0"/>
              <a:t>e Diretores</a:t>
            </a:r>
          </a:p>
        </p:txBody>
      </p:sp>
      <p:cxnSp>
        <p:nvCxnSpPr>
          <p:cNvPr id="34" name="Conector reto 33"/>
          <p:cNvCxnSpPr/>
          <p:nvPr/>
        </p:nvCxnSpPr>
        <p:spPr>
          <a:xfrm>
            <a:off x="5433487" y="2384147"/>
            <a:ext cx="27611" cy="331378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Conector reto 34"/>
          <p:cNvCxnSpPr/>
          <p:nvPr/>
        </p:nvCxnSpPr>
        <p:spPr>
          <a:xfrm>
            <a:off x="6952540" y="2397553"/>
            <a:ext cx="27611" cy="331378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Text Box 113"/>
          <p:cNvSpPr txBox="1">
            <a:spLocks noChangeArrowheads="1"/>
          </p:cNvSpPr>
          <p:nvPr/>
        </p:nvSpPr>
        <p:spPr bwMode="auto">
          <a:xfrm>
            <a:off x="9221806" y="2055966"/>
            <a:ext cx="659017" cy="310837"/>
          </a:xfrm>
          <a:prstGeom prst="rect">
            <a:avLst/>
          </a:prstGeom>
          <a:solidFill>
            <a:srgbClr val="FF0000"/>
          </a:solidFill>
          <a:ln w="38100" cap="flat" cmpd="sng" algn="ctr">
            <a:solidFill>
              <a:srgbClr val="FFFFFF"/>
            </a:solidFill>
            <a:prstDash val="solid"/>
            <a:headEnd/>
            <a:tailE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lIns="91434" tIns="45718" rIns="91434" bIns="45718" anchor="ctr"/>
          <a:lstStyle/>
          <a:p>
            <a:pPr marL="0" marR="0" lvl="0" indent="0" algn="ctr" defTabSz="1042873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2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/>
                <a:cs typeface="Arial" charset="0"/>
              </a:rPr>
              <a:t>12</a:t>
            </a:r>
          </a:p>
        </p:txBody>
      </p:sp>
      <p:sp>
        <p:nvSpPr>
          <p:cNvPr id="37" name="Oval 41"/>
          <p:cNvSpPr/>
          <p:nvPr/>
        </p:nvSpPr>
        <p:spPr bwMode="auto">
          <a:xfrm>
            <a:off x="3904159" y="4160909"/>
            <a:ext cx="3048708" cy="916660"/>
          </a:xfrm>
          <a:prstGeom prst="ellipse">
            <a:avLst/>
          </a:prstGeom>
          <a:solidFill>
            <a:srgbClr val="00B050"/>
          </a:solidFill>
          <a:ln w="38100" cap="flat" cmpd="sng" algn="ctr">
            <a:solidFill>
              <a:srgbClr val="FFFFFF"/>
            </a:solidFill>
            <a:prstDash val="solid"/>
            <a:headEnd type="none" w="med" len="med"/>
            <a:tailEnd type="none" w="med" len="me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vert="horz" wrap="none" lIns="104280" tIns="52141" rIns="104280" bIns="52141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1042873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4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 pitchFamily="34" charset="0"/>
              </a:rPr>
              <a:t> </a:t>
            </a:r>
            <a:r>
              <a:rPr kumimoji="0" lang="pt-BR" sz="14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 pitchFamily="34" charset="0"/>
                <a:cs typeface="Arial" charset="0"/>
              </a:rPr>
              <a:t>Etapa 2</a:t>
            </a:r>
            <a:endParaRPr lang="pt-BR" sz="1400" b="1" kern="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Arial" charset="0"/>
            </a:endParaRPr>
          </a:p>
          <a:p>
            <a:pPr marL="0" marR="0" lvl="0" indent="0" algn="ctr" defTabSz="1042873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4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 pitchFamily="34" charset="0"/>
                <a:cs typeface="Arial" charset="0"/>
              </a:rPr>
              <a:t>15 a 30/4 </a:t>
            </a:r>
          </a:p>
        </p:txBody>
      </p:sp>
      <p:sp>
        <p:nvSpPr>
          <p:cNvPr id="38" name="Rectangle 56"/>
          <p:cNvSpPr/>
          <p:nvPr/>
        </p:nvSpPr>
        <p:spPr bwMode="auto">
          <a:xfrm>
            <a:off x="9238394" y="2443088"/>
            <a:ext cx="659017" cy="4578697"/>
          </a:xfrm>
          <a:prstGeom prst="rect">
            <a:avLst/>
          </a:prstGeom>
          <a:solidFill>
            <a:srgbClr val="ED7D31">
              <a:lumMod val="20000"/>
              <a:lumOff val="80000"/>
            </a:srgbClr>
          </a:solidFill>
          <a:ln w="9525" cap="flat" cmpd="sng" algn="ctr">
            <a:solidFill>
              <a:srgbClr val="FFFFFF"/>
            </a:solidFill>
            <a:prstDash val="solid"/>
            <a:headEnd type="none" w="med" len="med"/>
            <a:tailEnd type="none" w="med" len="me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lIns="91434" tIns="45718" rIns="91434" bIns="45718"/>
          <a:lstStyle/>
          <a:p>
            <a:pPr marL="0" marR="0" lvl="0" indent="0" defTabSz="1042873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t-BR" sz="1200" b="1" i="0" u="none" strike="noStrike" kern="0" cap="none" spc="0" normalizeH="0" baseline="0" noProof="0">
              <a:ln>
                <a:noFill/>
              </a:ln>
              <a:solidFill>
                <a:srgbClr val="002776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39" name="Oval 41"/>
          <p:cNvSpPr/>
          <p:nvPr/>
        </p:nvSpPr>
        <p:spPr bwMode="auto">
          <a:xfrm>
            <a:off x="7792591" y="5077569"/>
            <a:ext cx="1672390" cy="700636"/>
          </a:xfrm>
          <a:prstGeom prst="ellipse">
            <a:avLst/>
          </a:prstGeom>
          <a:solidFill>
            <a:srgbClr val="FF0000"/>
          </a:solidFill>
          <a:ln w="38100" cap="flat" cmpd="sng" algn="ctr">
            <a:solidFill>
              <a:srgbClr val="FFFFFF"/>
            </a:solidFill>
            <a:prstDash val="solid"/>
            <a:headEnd type="none" w="med" len="med"/>
            <a:tailEnd type="none" w="med" len="me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vert="horz" wrap="none" lIns="104280" tIns="52141" rIns="104280" bIns="52141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1042873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4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 pitchFamily="34" charset="0"/>
              </a:rPr>
              <a:t> </a:t>
            </a:r>
            <a:r>
              <a:rPr kumimoji="0" lang="pt-BR" sz="14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 pitchFamily="34" charset="0"/>
                <a:cs typeface="Arial" charset="0"/>
              </a:rPr>
              <a:t>Etapa 3</a:t>
            </a:r>
          </a:p>
          <a:p>
            <a:pPr marL="0" marR="0" lvl="0" indent="0" algn="ctr" defTabSz="1042873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pt-BR" sz="1400" b="1" kern="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charset="0"/>
              </a:rPr>
              <a:t>10/5</a:t>
            </a:r>
          </a:p>
        </p:txBody>
      </p:sp>
      <p:cxnSp>
        <p:nvCxnSpPr>
          <p:cNvPr id="40" name="Conector reto 39"/>
          <p:cNvCxnSpPr/>
          <p:nvPr/>
        </p:nvCxnSpPr>
        <p:spPr>
          <a:xfrm>
            <a:off x="9664799" y="2399706"/>
            <a:ext cx="27611" cy="3901999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1" name="CaixaDeTexto 40"/>
          <p:cNvSpPr txBox="1"/>
          <p:nvPr/>
        </p:nvSpPr>
        <p:spPr>
          <a:xfrm>
            <a:off x="9120952" y="6053205"/>
            <a:ext cx="1170023" cy="636250"/>
          </a:xfrm>
          <a:prstGeom prst="rect">
            <a:avLst/>
          </a:prstGeom>
          <a:solidFill>
            <a:srgbClr val="FF0000"/>
          </a:solidFill>
          <a:ln w="38100" cap="flat" cmpd="sng" algn="ctr">
            <a:solidFill>
              <a:srgbClr val="FFFFFF"/>
            </a:solidFill>
            <a:prstDash val="solid"/>
            <a:headEnd type="none" w="med" len="med"/>
            <a:tailEnd type="none" w="med" len="me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vert="horz" wrap="none" lIns="104280" tIns="52141" rIns="104280" bIns="52141" numCol="1" rtlCol="0" anchor="ctr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R="0" lvl="0" indent="0" algn="ctr" defTabSz="1042873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kumimoji="0" sz="1400" b="1" i="0" u="none" strike="noStrike" kern="0" cap="none" spc="0" normalizeH="0" baseline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 pitchFamily="34" charset="0"/>
              </a:defRPr>
            </a:lvl1pPr>
          </a:lstStyle>
          <a:p>
            <a:r>
              <a:rPr lang="pt-BR" dirty="0"/>
              <a:t>Reunião de </a:t>
            </a:r>
          </a:p>
          <a:p>
            <a:r>
              <a:rPr lang="pt-BR" dirty="0"/>
              <a:t>Fechamento</a:t>
            </a:r>
          </a:p>
        </p:txBody>
      </p:sp>
      <p:sp>
        <p:nvSpPr>
          <p:cNvPr id="42" name="CaixaDeTexto 41"/>
          <p:cNvSpPr txBox="1"/>
          <p:nvPr/>
        </p:nvSpPr>
        <p:spPr>
          <a:xfrm>
            <a:off x="4894766" y="5651271"/>
            <a:ext cx="1205475" cy="1167433"/>
          </a:xfrm>
          <a:prstGeom prst="rect">
            <a:avLst/>
          </a:prstGeom>
          <a:solidFill>
            <a:srgbClr val="00B050"/>
          </a:solidFill>
          <a:ln w="38100" cap="flat" cmpd="sng" algn="ctr">
            <a:solidFill>
              <a:srgbClr val="FFFFFF"/>
            </a:solidFill>
            <a:prstDash val="solid"/>
            <a:headEnd type="none" w="med" len="med"/>
            <a:tailEnd type="none" w="med" len="me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vert="horz" wrap="none" lIns="104280" tIns="52141" rIns="104280" bIns="52141" numCol="1" rtlCol="0" anchor="ctr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R="0" lvl="0" indent="0" algn="ctr" defTabSz="1042873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kumimoji="0" sz="1400" b="1" i="0" u="none" strike="noStrike" kern="0" cap="none" spc="0" normalizeH="0" baseline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 pitchFamily="34" charset="0"/>
              </a:defRPr>
            </a:lvl1pPr>
          </a:lstStyle>
          <a:p>
            <a:r>
              <a:rPr lang="pt-BR" dirty="0">
                <a:solidFill>
                  <a:schemeClr val="bg1"/>
                </a:solidFill>
              </a:rPr>
              <a:t>Reunião</a:t>
            </a:r>
          </a:p>
          <a:p>
            <a:r>
              <a:rPr lang="pt-BR" dirty="0">
                <a:solidFill>
                  <a:schemeClr val="bg1"/>
                </a:solidFill>
              </a:rPr>
              <a:t> de validação</a:t>
            </a:r>
          </a:p>
          <a:p>
            <a:r>
              <a:rPr lang="pt-BR" dirty="0">
                <a:solidFill>
                  <a:schemeClr val="bg1"/>
                </a:solidFill>
              </a:rPr>
              <a:t>Comitê</a:t>
            </a:r>
          </a:p>
          <a:p>
            <a:r>
              <a:rPr lang="pt-BR" dirty="0">
                <a:solidFill>
                  <a:schemeClr val="bg1"/>
                </a:solidFill>
              </a:rPr>
              <a:t>29/4</a:t>
            </a:r>
          </a:p>
        </p:txBody>
      </p:sp>
      <p:sp>
        <p:nvSpPr>
          <p:cNvPr id="43" name="CaixaDeTexto 42"/>
          <p:cNvSpPr txBox="1"/>
          <p:nvPr/>
        </p:nvSpPr>
        <p:spPr>
          <a:xfrm>
            <a:off x="6365699" y="5651611"/>
            <a:ext cx="1242002" cy="1315493"/>
          </a:xfrm>
          <a:prstGeom prst="rect">
            <a:avLst/>
          </a:prstGeom>
          <a:solidFill>
            <a:srgbClr val="FF0000"/>
          </a:solidFill>
          <a:ln w="38100" cap="flat" cmpd="sng" algn="ctr">
            <a:solidFill>
              <a:srgbClr val="FFFFFF"/>
            </a:solidFill>
            <a:prstDash val="solid"/>
            <a:headEnd type="none" w="med" len="med"/>
            <a:tailEnd type="none" w="med" len="me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vert="horz" wrap="none" lIns="104280" tIns="52141" rIns="104280" bIns="52141" numCol="1" rtlCol="0" anchor="ctr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R="0" lvl="0" indent="0" algn="ctr" defTabSz="1042873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kumimoji="0" sz="1400" b="1" i="0" u="none" strike="noStrike" kern="0" cap="none" spc="0" normalizeH="0" baseline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 pitchFamily="34" charset="0"/>
              </a:defRPr>
            </a:lvl1pPr>
          </a:lstStyle>
          <a:p>
            <a:r>
              <a:rPr lang="pt-BR" dirty="0"/>
              <a:t>Reunião</a:t>
            </a:r>
          </a:p>
          <a:p>
            <a:r>
              <a:rPr lang="pt-BR" dirty="0"/>
              <a:t> de validação</a:t>
            </a:r>
          </a:p>
          <a:p>
            <a:r>
              <a:rPr lang="pt-BR" dirty="0"/>
              <a:t>Comitê +</a:t>
            </a:r>
          </a:p>
          <a:p>
            <a:r>
              <a:rPr lang="pt-BR" dirty="0"/>
              <a:t>Pró-reitores </a:t>
            </a:r>
          </a:p>
          <a:p>
            <a:r>
              <a:rPr lang="pt-BR" dirty="0"/>
              <a:t>e Diretores</a:t>
            </a:r>
          </a:p>
          <a:p>
            <a:r>
              <a:rPr lang="pt-BR" dirty="0"/>
              <a:t>06/5</a:t>
            </a:r>
          </a:p>
        </p:txBody>
      </p:sp>
      <p:pic>
        <p:nvPicPr>
          <p:cNvPr id="44" name="Picture 4" descr="Resultado de imagem para UNIVERSIDADES FEDERAL DE PERNAMBUCO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5149" y="6787138"/>
            <a:ext cx="1286302" cy="7203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053099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20142</TotalTime>
  <Words>798</Words>
  <Application>Microsoft Office PowerPoint</Application>
  <PresentationFormat>Personalizar</PresentationFormat>
  <Paragraphs>101</Paragraphs>
  <Slides>9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0" baseType="lpstr">
      <vt:lpstr>Office Theme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Tulio Couceiro</dc:creator>
  <cp:lastModifiedBy>ccq1807</cp:lastModifiedBy>
  <cp:revision>1330</cp:revision>
  <cp:lastPrinted>2015-04-07T16:44:44Z</cp:lastPrinted>
  <dcterms:created xsi:type="dcterms:W3CDTF">2012-04-13T19:24:41Z</dcterms:created>
  <dcterms:modified xsi:type="dcterms:W3CDTF">2019-09-04T18:23:19Z</dcterms:modified>
</cp:coreProperties>
</file>