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232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31F9C-89F2-4071-9C83-FB45759415E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C379C-7E9F-4FBF-B91D-1B2A55C87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622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85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85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85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558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85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C379C-7E9F-4FBF-B91D-1B2A55C879B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85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518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00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23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00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97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630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89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3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54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17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6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679C9-2210-4A11-A420-AC98352683FA}" type="datetimeFigureOut">
              <a:rPr lang="pt-BR" smtClean="0"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E8626-8912-45A9-88BC-F7F099028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35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95028" y="1763688"/>
            <a:ext cx="4677172" cy="1960033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gency FB" panose="020B0503020202020204" pitchFamily="34" charset="0"/>
              </a:rPr>
              <a:t>FAZER A DIFERENÇA</a:t>
            </a:r>
            <a:endParaRPr lang="pt-BR" dirty="0">
              <a:latin typeface="Agency FB" panose="020B05030202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48680" y="5004048"/>
            <a:ext cx="5760640" cy="291011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Conhecer, gerenciar, executar e propor melhorias em seus processos de trabalho, procedimentos e rotinas do serviço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público,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sendo proativo diante dos problemas,  observando a interdependência e alinhamento com os demais setores,  usuários e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servidores. </a:t>
            </a:r>
          </a:p>
          <a:p>
            <a:pPr algn="just">
              <a:spcBef>
                <a:spcPts val="0"/>
              </a:spcBef>
              <a:defRPr/>
            </a:pP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Buscar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formas diferentes de construir e empreender soluções criativas e inovadoras, dentro de um contexto de mudança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852" y="386973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82" y="8161526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egÃ³cios, IdÃ©ia, EstratÃ©gia, Marketing, Plano, VisÃ£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663" y="445569"/>
            <a:ext cx="1291613" cy="160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5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48680" y="1840654"/>
            <a:ext cx="5832648" cy="1960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dirty="0" smtClean="0">
                <a:latin typeface="Agency FB" panose="020B0503020202020204" pitchFamily="34" charset="0"/>
              </a:rPr>
              <a:t>COMPROMISSO </a:t>
            </a:r>
            <a:r>
              <a:rPr lang="pt-BR" dirty="0">
                <a:latin typeface="Agency FB" panose="020B0503020202020204" pitchFamily="34" charset="0"/>
              </a:rPr>
              <a:t>COM O SERVIÇO PÚBLICO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48680" y="5181600"/>
            <a:ext cx="5760640" cy="2633590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Participar ativamente das iniciativas propostas, engajando-se e auxiliando a viabilização das mudanças estratégicas e operacionais  da instituição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.</a:t>
            </a:r>
            <a:endParaRPr lang="pt-BR" sz="2400" dirty="0">
              <a:solidFill>
                <a:schemeClr val="tx1"/>
              </a:solidFill>
              <a:latin typeface="Agency FB" panose="020B0503020202020204" pitchFamily="34" charset="0"/>
            </a:endParaRPr>
          </a:p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Envolver-se e responsabilizar-se pela realização do trabalho que faz, zelando pelo patrimônio e pelo bom uso do recurso público, agindo com ética e comprometido com os objetivos  institucionais.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3756271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74660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52936" t="41682" r="30118" b="41927"/>
          <a:stretch/>
        </p:blipFill>
        <p:spPr>
          <a:xfrm>
            <a:off x="2572237" y="303874"/>
            <a:ext cx="1747434" cy="169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978" y="1963895"/>
            <a:ext cx="4677172" cy="1960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dirty="0">
                <a:latin typeface="Agency FB" panose="020B0503020202020204" pitchFamily="34" charset="0"/>
              </a:rPr>
              <a:t>TRABALHO EM TIME</a:t>
            </a:r>
            <a:endParaRPr lang="pt-BR" sz="8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48680" y="4716016"/>
            <a:ext cx="5760640" cy="3497727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Atuar em time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,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construindo relacionamento de confiança e interdependência,  praticando colaboração, integração, compartilhamento de informações e conhecimentos necessários ao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trabalho. 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Entender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,  respeitar  e reconhecer as ideias dos demais integrantes, dialogar e dar feedback,   buscando a  sinergia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.</a:t>
            </a:r>
            <a:endParaRPr lang="pt-BR" sz="2400" dirty="0">
              <a:solidFill>
                <a:schemeClr val="tx1"/>
              </a:solidFill>
              <a:latin typeface="Agency FB" panose="020B0503020202020204" pitchFamily="34" charset="0"/>
            </a:endParaRPr>
          </a:p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Nosso time está representado pela sua área e o conjunto das demais unidades da instituição.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3756271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204" y="8146668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ssoas, Humano, Grupo, Pessoa, SÃ­mbolo, Masculin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895" y="790389"/>
            <a:ext cx="1577337" cy="154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978" y="1963895"/>
            <a:ext cx="4677172" cy="1960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dirty="0">
                <a:latin typeface="Agency FB" panose="020B0503020202020204" pitchFamily="34" charset="0"/>
              </a:rPr>
              <a:t>GARANTIR A SATISFAÇÃO DO USUÁRIO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48680" y="4957773"/>
            <a:ext cx="5760640" cy="2782579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Identificar, entender e acolher, as necessidades das pessoas na qualidade de usuários, servidor e cidadão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, 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identificando de maneira colaborativa as  soluções viáveis, atuando com </a:t>
            </a:r>
            <a:r>
              <a:rPr lang="pt-BR" sz="2400" dirty="0" err="1" smtClean="0">
                <a:solidFill>
                  <a:schemeClr val="tx1"/>
                </a:solidFill>
                <a:latin typeface="Agency FB" panose="020B0503020202020204" pitchFamily="34" charset="0"/>
              </a:rPr>
              <a:t>proatividade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e concentrando esforços na sua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satisfação,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prestando serviço com agilidade e entregas confiáveis de qualidade reconhecidas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3756271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204" y="8146668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Equipe, SaudaÃ§Ã£o, Fornecedores, ForÃ§a, ColaboraÃ§Ã£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003" y="539552"/>
            <a:ext cx="1543262" cy="1402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38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133128" y="2035903"/>
            <a:ext cx="4677172" cy="1960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dirty="0">
                <a:latin typeface="Agency FB" panose="020B0503020202020204" pitchFamily="34" charset="0"/>
              </a:rPr>
              <a:t>VISÃO ESTRATÉGICA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48680" y="5181600"/>
            <a:ext cx="5760640" cy="3154620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Identificar oportunidades para alcançar  a visão de futuro da instituição e realizar sua missão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institucionais,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planejando, disseminando e desdobrando suas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estratégias, 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assegurando a vinculação destas, aos programas, projetos e serviços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. </a:t>
            </a:r>
          </a:p>
          <a:p>
            <a:pPr algn="just"/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Executar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, monitorar e avaliar as ações, otimizando tempo, recursos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disponíveis e  </a:t>
            </a:r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comunicando o alcance dos resultados.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3756271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m 13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7098" t="5566" r="74010" b="77488"/>
          <a:stretch/>
        </p:blipFill>
        <p:spPr>
          <a:xfrm>
            <a:off x="2615222" y="465508"/>
            <a:ext cx="1677874" cy="1505149"/>
          </a:xfrm>
          <a:prstGeom prst="rect">
            <a:avLst/>
          </a:prstGeom>
        </p:spPr>
      </p:pic>
      <p:pic>
        <p:nvPicPr>
          <p:cNvPr id="15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18" y="8205440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37878" y="2035903"/>
            <a:ext cx="4677172" cy="1960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dirty="0">
                <a:latin typeface="Agency FB" panose="020B0503020202020204" pitchFamily="34" charset="0"/>
              </a:rPr>
              <a:t>GESTOR QUE FAZ A DIFERENÇA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61404" y="4827488"/>
            <a:ext cx="5935192" cy="3456028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pt-BR" sz="2000" dirty="0">
                <a:solidFill>
                  <a:schemeClr val="tx1"/>
                </a:solidFill>
                <a:latin typeface="Agency FB" panose="020B0503020202020204" pitchFamily="34" charset="0"/>
              </a:rPr>
              <a:t>Conhece os processos de  trabalho e o impacto deles  nos demais setores </a:t>
            </a:r>
            <a:r>
              <a:rPr lang="pt-BR" sz="20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relacionados. </a:t>
            </a:r>
            <a:r>
              <a:rPr lang="pt-BR" sz="2000" dirty="0">
                <a:solidFill>
                  <a:schemeClr val="tx1"/>
                </a:solidFill>
                <a:latin typeface="Agency FB" panose="020B0503020202020204" pitchFamily="34" charset="0"/>
              </a:rPr>
              <a:t>Planeja, comunica e delega atividades de acordo com objetivos do seu setor e do serviço público</a:t>
            </a:r>
            <a:r>
              <a:rPr lang="pt-BR" sz="20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.</a:t>
            </a:r>
            <a:endParaRPr lang="pt-BR" sz="2000" dirty="0">
              <a:solidFill>
                <a:schemeClr val="tx1"/>
              </a:solidFill>
              <a:latin typeface="Agency FB" panose="020B0503020202020204" pitchFamily="34" charset="0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Agency FB" panose="020B0503020202020204" pitchFamily="34" charset="0"/>
              </a:rPr>
              <a:t>Orienta a atuação da equipe para atendimento das demandas dentro dos critérios de qualidade e prazos de entrega</a:t>
            </a:r>
            <a:r>
              <a:rPr lang="pt-BR" sz="20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.</a:t>
            </a:r>
            <a:endParaRPr lang="pt-BR" sz="2000" dirty="0">
              <a:solidFill>
                <a:schemeClr val="tx1"/>
              </a:solidFill>
              <a:latin typeface="Agency FB" panose="020B0503020202020204" pitchFamily="34" charset="0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Agency FB" panose="020B0503020202020204" pitchFamily="34" charset="0"/>
              </a:rPr>
              <a:t>Lidera o time pelo exemplo, gerencia as pessoas de acordo com as politicas da </a:t>
            </a:r>
            <a:r>
              <a:rPr lang="pt-BR" sz="20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instituição </a:t>
            </a:r>
            <a:r>
              <a:rPr lang="pt-BR" sz="2000" dirty="0">
                <a:solidFill>
                  <a:schemeClr val="tx1"/>
                </a:solidFill>
                <a:latin typeface="Agency FB" panose="020B0503020202020204" pitchFamily="34" charset="0"/>
              </a:rPr>
              <a:t>proporciona um ambiente favorável às mudanças , estimula e reconhece desempenhos diferenciados/ e se compromete com o  seu próprio desempenho   e desenvolvimento e de seu time, para atingimento de resultados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3756271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Tereza Alves_2\Pictures\Marca\GENTE-GESTAO-logotip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170" y="8336220"/>
            <a:ext cx="120015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3631704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72" y="8283516"/>
            <a:ext cx="1460394" cy="8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93181" y="435514"/>
            <a:ext cx="1697019" cy="169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401</Words>
  <Application>Microsoft Office PowerPoint</Application>
  <PresentationFormat>Apresentação na tela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Agency FB</vt:lpstr>
      <vt:lpstr>Arial</vt:lpstr>
      <vt:lpstr>Calibri</vt:lpstr>
      <vt:lpstr>Tema do Office</vt:lpstr>
      <vt:lpstr>FAZER A DIFERENÇA</vt:lpstr>
      <vt:lpstr>COMPROMISSO COM O SERVIÇO PÚBLICO</vt:lpstr>
      <vt:lpstr>TRABALHO EM TIME</vt:lpstr>
      <vt:lpstr>GARANTIR A SATISFAÇÃO DO USUÁRIO</vt:lpstr>
      <vt:lpstr>VISÃO ESTRATÉGICA</vt:lpstr>
      <vt:lpstr>GESTOR QUE FAZ A DIFERENÇA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RELACIONAMENTO FEITO PARA DURAR</dc:title>
  <dc:creator>Christiany Campello</dc:creator>
  <cp:lastModifiedBy>Tereza Alves</cp:lastModifiedBy>
  <cp:revision>17</cp:revision>
  <dcterms:created xsi:type="dcterms:W3CDTF">2019-01-24T12:37:43Z</dcterms:created>
  <dcterms:modified xsi:type="dcterms:W3CDTF">2019-09-10T00:34:49Z</dcterms:modified>
</cp:coreProperties>
</file>