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F627-778D-47C0-9DF4-96F1D7213764}" type="datetimeFigureOut">
              <a:rPr lang="pt-BR" smtClean="0"/>
              <a:pPr/>
              <a:t>13/02/2019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2A3AE-9274-4B32-BA34-4744619FA9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F627-778D-47C0-9DF4-96F1D7213764}" type="datetimeFigureOut">
              <a:rPr lang="pt-BR" smtClean="0"/>
              <a:pPr/>
              <a:t>13/02/2019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2A3AE-9274-4B32-BA34-4744619FA9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F627-778D-47C0-9DF4-96F1D7213764}" type="datetimeFigureOut">
              <a:rPr lang="pt-BR" smtClean="0"/>
              <a:pPr/>
              <a:t>13/02/2019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2A3AE-9274-4B32-BA34-4744619FA9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F627-778D-47C0-9DF4-96F1D7213764}" type="datetimeFigureOut">
              <a:rPr lang="pt-BR" smtClean="0"/>
              <a:pPr/>
              <a:t>13/02/2019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2A3AE-9274-4B32-BA34-4744619FA9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F627-778D-47C0-9DF4-96F1D7213764}" type="datetimeFigureOut">
              <a:rPr lang="pt-BR" smtClean="0"/>
              <a:pPr/>
              <a:t>13/02/2019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2A3AE-9274-4B32-BA34-4744619FA9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F627-778D-47C0-9DF4-96F1D7213764}" type="datetimeFigureOut">
              <a:rPr lang="pt-BR" smtClean="0"/>
              <a:pPr/>
              <a:t>13/02/2019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2A3AE-9274-4B32-BA34-4744619FA9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F627-778D-47C0-9DF4-96F1D7213764}" type="datetimeFigureOut">
              <a:rPr lang="pt-BR" smtClean="0"/>
              <a:pPr/>
              <a:t>13/02/2019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2A3AE-9274-4B32-BA34-4744619FA9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F627-778D-47C0-9DF4-96F1D7213764}" type="datetimeFigureOut">
              <a:rPr lang="pt-BR" smtClean="0"/>
              <a:pPr/>
              <a:t>13/02/2019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2A3AE-9274-4B32-BA34-4744619FA9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F627-778D-47C0-9DF4-96F1D7213764}" type="datetimeFigureOut">
              <a:rPr lang="pt-BR" smtClean="0"/>
              <a:pPr/>
              <a:t>13/02/2019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2A3AE-9274-4B32-BA34-4744619FA9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F627-778D-47C0-9DF4-96F1D7213764}" type="datetimeFigureOut">
              <a:rPr lang="pt-BR" smtClean="0"/>
              <a:pPr/>
              <a:t>13/02/2019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2A3AE-9274-4B32-BA34-4744619FA9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F627-778D-47C0-9DF4-96F1D7213764}" type="datetimeFigureOut">
              <a:rPr lang="pt-BR" smtClean="0"/>
              <a:pPr/>
              <a:t>13/02/2019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2A3AE-9274-4B32-BA34-4744619FA9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3F627-778D-47C0-9DF4-96F1D7213764}" type="datetimeFigureOut">
              <a:rPr lang="pt-BR" smtClean="0"/>
              <a:pPr/>
              <a:t>13/02/2019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2A3AE-9274-4B32-BA34-4744619FA9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forms/d/e/1FAIpQLSeXqQDT0yuPWXyotIzIcIn8p1UmInB5bjkmVWxNstwBpm_eTg/viewform?usp=sf_link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hyperlink" Target="mailto:gepe.seso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GepePC\Desktop\I Encontro de Ética e Gerontologia Social Os impactos das políticas sociais\46373f84-01c7-4aae-8747-b1f702feccd7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 rot="448135">
            <a:off x="4494408" y="2075046"/>
            <a:ext cx="4677389" cy="3508042"/>
          </a:xfrm>
          <a:prstGeom prst="rect">
            <a:avLst/>
          </a:prstGeom>
          <a:noFill/>
        </p:spPr>
      </p:pic>
      <p:pic>
        <p:nvPicPr>
          <p:cNvPr id="2" name="Picture 2" descr="C:\Users\GepePC\Desktop\I Encontro de Ética e Gerontologia Social Os impactos das políticas sociais\97vlxpueal_4sz2cvua96_file.jpe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 rot="21172593">
            <a:off x="-416534" y="1104381"/>
            <a:ext cx="5859574" cy="4137560"/>
          </a:xfrm>
          <a:prstGeom prst="rect">
            <a:avLst/>
          </a:prstGeom>
          <a:noFill/>
        </p:spPr>
      </p:pic>
      <p:pic>
        <p:nvPicPr>
          <p:cNvPr id="1028" name="Picture 4" descr="Resultado de imagem para ufp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5643578"/>
            <a:ext cx="1732549" cy="1500198"/>
          </a:xfrm>
          <a:prstGeom prst="rect">
            <a:avLst/>
          </a:prstGeom>
          <a:noFill/>
        </p:spPr>
      </p:pic>
      <p:pic>
        <p:nvPicPr>
          <p:cNvPr id="1029" name="Picture 5" descr="C:\Users\GepePC\Desktop\gepe imagem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5738791"/>
            <a:ext cx="1884604" cy="1119209"/>
          </a:xfrm>
          <a:prstGeom prst="rect">
            <a:avLst/>
          </a:prstGeom>
          <a:noFill/>
        </p:spPr>
      </p:pic>
      <p:sp>
        <p:nvSpPr>
          <p:cNvPr id="1031" name="AutoShape 7" descr="Resultado de imagem para cress p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3" name="AutoShape 9" descr="Resultado de imagem para cress p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5" name="AutoShape 11" descr="Resultado de imagem para cress p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7" name="Picture 13" descr="Resultado de imagem para cress pe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5429264"/>
            <a:ext cx="1792417" cy="1714512"/>
          </a:xfrm>
          <a:prstGeom prst="rect">
            <a:avLst/>
          </a:prstGeom>
          <a:noFill/>
        </p:spPr>
      </p:pic>
      <p:pic>
        <p:nvPicPr>
          <p:cNvPr id="1039" name="Picture 15" descr="MinistÃ©rio PÃºblico de Pernambuco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16" y="5857892"/>
            <a:ext cx="1352110" cy="809780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285720" y="142852"/>
            <a:ext cx="8572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 Encontro de Ética e Gerontologia: Instituições de acolhimento, pesquisa, políticas para idosos e planejamento </a:t>
            </a:r>
            <a:endParaRPr lang="pt-BR" sz="24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pt-BR" sz="2400" dirty="0">
              <a:latin typeface="Arial Black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0" y="2071678"/>
            <a:ext cx="88582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Dias: </a:t>
            </a:r>
            <a:r>
              <a:rPr lang="pt-BR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27, 28 e 29 de Março de  2019</a:t>
            </a:r>
          </a:p>
          <a:p>
            <a:r>
              <a:rPr lang="pt-BR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Horário</a:t>
            </a:r>
            <a:r>
              <a:rPr lang="pt-BR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8h às 17h</a:t>
            </a:r>
          </a:p>
          <a:p>
            <a:r>
              <a:rPr lang="pt-BR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Local: </a:t>
            </a:r>
            <a:r>
              <a:rPr lang="pt-BR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Auditório do Centro de Hotelaria e Turismo</a:t>
            </a:r>
          </a:p>
          <a:p>
            <a:r>
              <a:rPr lang="pt-BR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Inscrições: </a:t>
            </a:r>
            <a:r>
              <a:rPr lang="pt-BR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Online e presencial</a:t>
            </a:r>
          </a:p>
          <a:p>
            <a:r>
              <a:rPr lang="pt-BR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https://docs.google.com/forms/d/e/1FAIpQLSeXqQDT0yuPWXyotIzIcIn8p1UmInB5bjkmVWxNstwBpm_eTg/viewform?usp=sf_link</a:t>
            </a:r>
            <a:endParaRPr lang="pt-BR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  <a:p>
            <a:r>
              <a:rPr lang="pt-BR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Contato: </a:t>
            </a:r>
            <a:r>
              <a:rPr lang="pt-BR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gepe.seso@gmail.com</a:t>
            </a:r>
            <a:endParaRPr lang="pt-BR" sz="2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84</Words>
  <Application>Microsoft Office PowerPoint</Application>
  <PresentationFormat>Apresentação na tela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GepePC</dc:creator>
  <cp:lastModifiedBy>Alexandra Mustafá</cp:lastModifiedBy>
  <cp:revision>11</cp:revision>
  <dcterms:created xsi:type="dcterms:W3CDTF">2018-10-22T13:37:24Z</dcterms:created>
  <dcterms:modified xsi:type="dcterms:W3CDTF">2019-02-13T02:48:53Z</dcterms:modified>
</cp:coreProperties>
</file>