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01DB-30CC-45E3-AB72-DB75A17021C2}" type="datetimeFigureOut">
              <a:rPr lang="pt-BR" smtClean="0"/>
              <a:t>18/03/2018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ED46-537D-4E21-8652-206CCB6B98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9975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01DB-30CC-45E3-AB72-DB75A17021C2}" type="datetimeFigureOut">
              <a:rPr lang="pt-BR" smtClean="0"/>
              <a:t>18/03/2018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ED46-537D-4E21-8652-206CCB6B98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9434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01DB-30CC-45E3-AB72-DB75A17021C2}" type="datetimeFigureOut">
              <a:rPr lang="pt-BR" smtClean="0"/>
              <a:t>18/03/2018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ED46-537D-4E21-8652-206CCB6B98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393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01DB-30CC-45E3-AB72-DB75A17021C2}" type="datetimeFigureOut">
              <a:rPr lang="pt-BR" smtClean="0"/>
              <a:t>18/03/2018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ED46-537D-4E21-8652-206CCB6B98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47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01DB-30CC-45E3-AB72-DB75A17021C2}" type="datetimeFigureOut">
              <a:rPr lang="pt-BR" smtClean="0"/>
              <a:t>18/03/2018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ED46-537D-4E21-8652-206CCB6B98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90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01DB-30CC-45E3-AB72-DB75A17021C2}" type="datetimeFigureOut">
              <a:rPr lang="pt-BR" smtClean="0"/>
              <a:t>18/03/2018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ED46-537D-4E21-8652-206CCB6B98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75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01DB-30CC-45E3-AB72-DB75A17021C2}" type="datetimeFigureOut">
              <a:rPr lang="pt-BR" smtClean="0"/>
              <a:t>18/03/2018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ED46-537D-4E21-8652-206CCB6B98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116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01DB-30CC-45E3-AB72-DB75A17021C2}" type="datetimeFigureOut">
              <a:rPr lang="pt-BR" smtClean="0"/>
              <a:t>18/03/2018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ED46-537D-4E21-8652-206CCB6B98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782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01DB-30CC-45E3-AB72-DB75A17021C2}" type="datetimeFigureOut">
              <a:rPr lang="pt-BR" smtClean="0"/>
              <a:t>18/03/2018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ED46-537D-4E21-8652-206CCB6B98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2190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01DB-30CC-45E3-AB72-DB75A17021C2}" type="datetimeFigureOut">
              <a:rPr lang="pt-BR" smtClean="0"/>
              <a:t>18/03/2018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ED46-537D-4E21-8652-206CCB6B98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053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01DB-30CC-45E3-AB72-DB75A17021C2}" type="datetimeFigureOut">
              <a:rPr lang="pt-BR" smtClean="0"/>
              <a:t>18/03/2018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FED46-537D-4E21-8652-206CCB6B98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04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F01DB-30CC-45E3-AB72-DB75A17021C2}" type="datetimeFigureOut">
              <a:rPr lang="pt-BR" smtClean="0"/>
              <a:t>18/03/2018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FED46-537D-4E21-8652-206CCB6B98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837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1 - Situação vivencial do </a:t>
            </a:r>
            <a:r>
              <a:rPr lang="pt-BR" sz="3600" dirty="0" err="1" smtClean="0"/>
              <a:t>codidiano</a:t>
            </a:r>
            <a:r>
              <a:rPr lang="pt-BR" sz="3600" dirty="0" smtClean="0"/>
              <a:t> do Gestor da saúde coletiva</a:t>
            </a:r>
            <a:br>
              <a:rPr lang="pt-BR" sz="3600" dirty="0" smtClean="0"/>
            </a:br>
            <a:r>
              <a:rPr lang="pt-BR" sz="3600" b="1" dirty="0" smtClean="0"/>
              <a:t>Relação público-privado no SUS: o problema da falta de leitos.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06850" y="4851288"/>
            <a:ext cx="5761149" cy="1655762"/>
          </a:xfrm>
        </p:spPr>
        <p:txBody>
          <a:bodyPr/>
          <a:lstStyle/>
          <a:p>
            <a:pPr algn="r"/>
            <a:r>
              <a:rPr lang="pt-BR" dirty="0" smtClean="0"/>
              <a:t>Caso para resolução em grupo e apresentação dos resultados no </a:t>
            </a:r>
            <a:r>
              <a:rPr lang="pt-BR" b="1" dirty="0" smtClean="0">
                <a:solidFill>
                  <a:srgbClr val="FF0000"/>
                </a:solidFill>
              </a:rPr>
              <a:t>Simulador do Gabinete do Gestor (anexo CAV), dia 02/04 as 13h.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61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91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553792" y="244699"/>
            <a:ext cx="7044743" cy="158092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>Estrutura para apresentação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1881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1. Gestores Aprendizes responsáveis;</a:t>
            </a:r>
          </a:p>
          <a:p>
            <a:pPr marL="0" indent="0">
              <a:buNone/>
            </a:pPr>
            <a:r>
              <a:rPr lang="pt-BR" dirty="0" smtClean="0"/>
              <a:t>2. A situação vivencial;</a:t>
            </a:r>
          </a:p>
          <a:p>
            <a:pPr marL="0" indent="0">
              <a:buNone/>
            </a:pPr>
            <a:r>
              <a:rPr lang="pt-BR" dirty="0" smtClean="0"/>
              <a:t>3. O contexto envolvido (rede, articulação política, controle social);</a:t>
            </a:r>
          </a:p>
          <a:p>
            <a:pPr marL="0" indent="0">
              <a:buNone/>
            </a:pPr>
            <a:r>
              <a:rPr lang="pt-BR" dirty="0" smtClean="0"/>
              <a:t>4. Alternativas de intervenção (legislação utilizada). </a:t>
            </a:r>
            <a:r>
              <a:rPr lang="pt-BR" b="1" dirty="0" smtClean="0">
                <a:solidFill>
                  <a:srgbClr val="FF0000"/>
                </a:solidFill>
              </a:rPr>
              <a:t>Livre para utilizar diagramas, ilustrações, fotografias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r>
              <a:rPr lang="pt-BR" dirty="0" smtClean="0"/>
              <a:t>5. Referências bibliográficas.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23797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87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1 - Situação vivencial do codidiano do Gestor da saúde coletiva Relação público-privado no SUS: o problema da falta de leitos.</vt:lpstr>
      <vt:lpstr>Apresentação do PowerPoint</vt:lpstr>
      <vt:lpstr>Estrutura para apresentação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1 - Situação vivencial do codidiano do Gestor da saúde coletiva Relação público-privado no SUS: o problema da falta de leitos.</dc:title>
  <dc:creator>Erlene Roberta</dc:creator>
  <cp:lastModifiedBy>Erlene Roberta</cp:lastModifiedBy>
  <cp:revision>3</cp:revision>
  <dcterms:created xsi:type="dcterms:W3CDTF">2018-03-11T23:55:48Z</dcterms:created>
  <dcterms:modified xsi:type="dcterms:W3CDTF">2018-03-18T23:32:05Z</dcterms:modified>
</cp:coreProperties>
</file>