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52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934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042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486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880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71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2567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297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912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03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353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23A00-BB82-4490-9007-A3F644F9C84A}" type="datetimeFigureOut">
              <a:rPr lang="pt-BR" smtClean="0"/>
              <a:t>11/03/2018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0A4B7-E950-4DBD-8126-353E92DE5B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024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Protocolo%20Operacional%20Padr&#227;o%20C&#194;NCER%20COLO.docx" TargetMode="External"/><Relationship Id="rId2" Type="http://schemas.openxmlformats.org/officeDocument/2006/relationships/hyperlink" Target="CRONOGRAMA%20TECII%20V&#225;lido.docx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Desafios%20para%20Organiza&#231;&#227;o%20SANTOS,%202012.pdf" TargetMode="External"/><Relationship Id="rId4" Type="http://schemas.openxmlformats.org/officeDocument/2006/relationships/hyperlink" Target="Situa&#231;&#245;es%20vivenciais%20para%20o%20GESTOR/Situa&#231;&#227;o%20vivencial%201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Tecnologia, gerenciamento e gestão em saúde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b="1" dirty="0" smtClean="0"/>
              <a:t>Aulas </a:t>
            </a:r>
            <a:r>
              <a:rPr lang="pt-BR" b="1" dirty="0" err="1" smtClean="0"/>
              <a:t>teórcas</a:t>
            </a:r>
            <a:r>
              <a:rPr lang="pt-BR" b="1" dirty="0" smtClean="0"/>
              <a:t>, práticas e </a:t>
            </a:r>
            <a:r>
              <a:rPr lang="pt-BR" b="1" dirty="0" err="1" smtClean="0"/>
              <a:t>Aitec</a:t>
            </a:r>
            <a:endParaRPr lang="pt-BR" b="1" dirty="0" smtClean="0"/>
          </a:p>
          <a:p>
            <a:pPr algn="r"/>
            <a:r>
              <a:rPr lang="pt-BR" b="1" dirty="0" err="1" smtClean="0">
                <a:solidFill>
                  <a:srgbClr val="FF0000"/>
                </a:solidFill>
              </a:rPr>
              <a:t>Profa.Erlene</a:t>
            </a:r>
            <a:r>
              <a:rPr lang="pt-BR" b="1" dirty="0" smtClean="0">
                <a:solidFill>
                  <a:srgbClr val="FF0000"/>
                </a:solidFill>
              </a:rPr>
              <a:t> Roberta</a:t>
            </a:r>
          </a:p>
          <a:p>
            <a:pPr algn="r"/>
            <a:r>
              <a:rPr lang="pt-BR" b="1" dirty="0" smtClean="0">
                <a:solidFill>
                  <a:srgbClr val="FF0000"/>
                </a:solidFill>
              </a:rPr>
              <a:t>Profa. Emília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8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lipse 18"/>
          <p:cNvSpPr/>
          <p:nvPr/>
        </p:nvSpPr>
        <p:spPr>
          <a:xfrm>
            <a:off x="5064369" y="239149"/>
            <a:ext cx="1406769" cy="67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78302" y="73200"/>
            <a:ext cx="696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Espaços de Aprendizagem</a:t>
            </a:r>
            <a:endParaRPr lang="pt-BR" sz="20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9136967" y="-102928"/>
            <a:ext cx="50221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Linhas de Base:</a:t>
            </a:r>
          </a:p>
          <a:p>
            <a:pPr marL="342900" indent="-342900">
              <a:buAutoNum type="arabicPeriod"/>
            </a:pPr>
            <a:r>
              <a:rPr lang="pt-BR" dirty="0" smtClean="0"/>
              <a:t>Câncer do colo uterino;</a:t>
            </a:r>
          </a:p>
          <a:p>
            <a:pPr marL="342900" indent="-342900">
              <a:buAutoNum type="arabicPeriod"/>
            </a:pPr>
            <a:r>
              <a:rPr lang="pt-BR" dirty="0" smtClean="0"/>
              <a:t>Hipertensão Arterial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991774" y="1066175"/>
            <a:ext cx="27432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Sala de Aula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60387" y="1057892"/>
            <a:ext cx="332701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Aulas expositivas com discussão e resolução de questões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771206" y="1001620"/>
            <a:ext cx="2321170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Textos, slides, trabalhos em grupo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991773" y="2362958"/>
            <a:ext cx="263065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Laboratório de Informática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4652889" y="2409125"/>
            <a:ext cx="353450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Pesquisas dados dos SIS;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Formulação de perguntas QUIZZ;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Preparação das reuniões executivas e situações vivenciais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8890782" y="2362958"/>
            <a:ext cx="2715065" cy="147732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Bases de dados SIS (</a:t>
            </a:r>
            <a:r>
              <a:rPr lang="pt-BR" dirty="0" err="1" smtClean="0"/>
              <a:t>Siscolo</a:t>
            </a:r>
            <a:r>
              <a:rPr lang="pt-BR" dirty="0" smtClean="0"/>
              <a:t>, Sim, </a:t>
            </a:r>
            <a:r>
              <a:rPr lang="pt-BR" dirty="0" err="1" smtClean="0"/>
              <a:t>Cnes</a:t>
            </a:r>
            <a:r>
              <a:rPr lang="pt-BR" dirty="0" smtClean="0"/>
              <a:t>...);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5W, 2H, diagrama de </a:t>
            </a:r>
            <a:r>
              <a:rPr lang="pt-BR" dirty="0" err="1" smtClean="0"/>
              <a:t>pareto</a:t>
            </a:r>
            <a:r>
              <a:rPr lang="pt-BR" dirty="0" smtClean="0"/>
              <a:t>, SWOT;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 smtClean="0"/>
              <a:t>Aitec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879233" y="4631230"/>
            <a:ext cx="27432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Visitas técnicas “in loco”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624755" y="4377387"/>
            <a:ext cx="356264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Operacionalização da tecnologia Dura de Alta complexidade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8932985" y="4499019"/>
            <a:ext cx="2236763" cy="37057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Relatório gerencial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819445" y="5468368"/>
            <a:ext cx="3439549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Simulador do Gabinete do Gestor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4624755" y="5456204"/>
            <a:ext cx="356264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Reuniões executivas </a:t>
            </a:r>
            <a:r>
              <a:rPr lang="pt-BR" dirty="0" err="1" smtClean="0"/>
              <a:t>co</a:t>
            </a:r>
            <a:r>
              <a:rPr lang="pt-BR" dirty="0" smtClean="0"/>
              <a:t> apresentação de resultados/tarefas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8947050" y="5486400"/>
            <a:ext cx="2602524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Vídeos, banners, folder, fotos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837029" y="6274191"/>
            <a:ext cx="3379761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Ambiente virtual de interatividade</a:t>
            </a:r>
          </a:p>
          <a:p>
            <a:r>
              <a:rPr lang="pt-BR" dirty="0" smtClean="0"/>
              <a:t>@</a:t>
            </a:r>
            <a:r>
              <a:rPr lang="pt-BR" dirty="0" err="1" smtClean="0"/>
              <a:t>aitec.gestoraprendiz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4587825" y="6407670"/>
            <a:ext cx="359957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Vídeo-dicas e QUIZZ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5162843" y="402970"/>
            <a:ext cx="1308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que?</a:t>
            </a:r>
            <a:endParaRPr lang="pt-BR" b="1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8932985" y="6407670"/>
            <a:ext cx="261658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err="1" smtClean="0"/>
              <a:t>Facebook</a:t>
            </a:r>
            <a:endParaRPr lang="pt-BR" dirty="0"/>
          </a:p>
        </p:txBody>
      </p:sp>
      <p:cxnSp>
        <p:nvCxnSpPr>
          <p:cNvPr id="22" name="Conector de seta reta 21"/>
          <p:cNvCxnSpPr>
            <a:stCxn id="4" idx="3"/>
          </p:cNvCxnSpPr>
          <p:nvPr/>
        </p:nvCxnSpPr>
        <p:spPr>
          <a:xfrm>
            <a:off x="3734974" y="1250841"/>
            <a:ext cx="1125413" cy="15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/>
          <p:nvPr/>
        </p:nvCxnSpPr>
        <p:spPr>
          <a:xfrm>
            <a:off x="8187397" y="1250841"/>
            <a:ext cx="5838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>
            <a:stCxn id="7" idx="3"/>
          </p:cNvCxnSpPr>
          <p:nvPr/>
        </p:nvCxnSpPr>
        <p:spPr>
          <a:xfrm flipV="1">
            <a:off x="3622432" y="2672862"/>
            <a:ext cx="1030457" cy="13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>
            <a:off x="8187397" y="2672862"/>
            <a:ext cx="703385" cy="13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>
            <a:stCxn id="10" idx="3"/>
            <a:endCxn id="11" idx="1"/>
          </p:cNvCxnSpPr>
          <p:nvPr/>
        </p:nvCxnSpPr>
        <p:spPr>
          <a:xfrm flipV="1">
            <a:off x="3622433" y="4700553"/>
            <a:ext cx="1002322" cy="115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>
            <a:stCxn id="11" idx="3"/>
            <a:endCxn id="12" idx="1"/>
          </p:cNvCxnSpPr>
          <p:nvPr/>
        </p:nvCxnSpPr>
        <p:spPr>
          <a:xfrm flipV="1">
            <a:off x="8187397" y="4684304"/>
            <a:ext cx="745588" cy="162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>
            <a:off x="4258994" y="5682952"/>
            <a:ext cx="214532" cy="14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de seta reta 43"/>
          <p:cNvCxnSpPr>
            <a:stCxn id="16" idx="3"/>
            <a:endCxn id="17" idx="1"/>
          </p:cNvCxnSpPr>
          <p:nvPr/>
        </p:nvCxnSpPr>
        <p:spPr>
          <a:xfrm flipV="1">
            <a:off x="4216790" y="6592336"/>
            <a:ext cx="371035" cy="5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de seta reta 47"/>
          <p:cNvCxnSpPr>
            <a:stCxn id="17" idx="3"/>
            <a:endCxn id="20" idx="1"/>
          </p:cNvCxnSpPr>
          <p:nvPr/>
        </p:nvCxnSpPr>
        <p:spPr>
          <a:xfrm>
            <a:off x="8187397" y="6592336"/>
            <a:ext cx="745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>
            <a:stCxn id="14" idx="3"/>
            <a:endCxn id="15" idx="1"/>
          </p:cNvCxnSpPr>
          <p:nvPr/>
        </p:nvCxnSpPr>
        <p:spPr>
          <a:xfrm>
            <a:off x="8187397" y="5779370"/>
            <a:ext cx="759653" cy="30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53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Espaços de Aprendizagem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64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1" y="10493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hlinkClick r:id="rId2" action="ppaction://hlinkfile"/>
              </a:rPr>
              <a:t/>
            </a:r>
            <a:br>
              <a:rPr lang="pt-BR" dirty="0" smtClean="0">
                <a:hlinkClick r:id="rId2" action="ppaction://hlinkfile"/>
              </a:rPr>
            </a:br>
            <a:r>
              <a:rPr lang="pt-BR" dirty="0" smtClean="0">
                <a:hlinkClick r:id="rId2" action="ppaction://hlinkfile"/>
              </a:rPr>
              <a:t>CRONOGRAMA TECII Válido.docx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27786" y="5131874"/>
            <a:ext cx="9144000" cy="1655762"/>
          </a:xfrm>
        </p:spPr>
        <p:txBody>
          <a:bodyPr>
            <a:normAutofit fontScale="55000" lnSpcReduction="20000"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Contato: </a:t>
            </a:r>
          </a:p>
          <a:p>
            <a:r>
              <a:rPr lang="pt-BR" dirty="0" smtClean="0"/>
              <a:t>erleneroberta@uol.com.br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2580" y="2790053"/>
            <a:ext cx="924703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Protocolo Operacional Padrão – POP </a:t>
            </a:r>
            <a:r>
              <a:rPr lang="pt-BR" dirty="0" smtClean="0">
                <a:hlinkClick r:id="rId3" action="ppaction://hlinkfile"/>
              </a:rPr>
              <a:t>Protocolo Operacional Padrão CÂNCER COLO.docx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682580" y="3733905"/>
            <a:ext cx="103932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Situações vivenciais </a:t>
            </a:r>
            <a:r>
              <a:rPr lang="pt-BR" dirty="0" smtClean="0"/>
              <a:t>- </a:t>
            </a:r>
            <a:r>
              <a:rPr lang="pt-BR" dirty="0" smtClean="0">
                <a:hlinkClick r:id="rId4" action="ppaction://hlinkpres?slideindex=1&amp;slidetitle="/>
              </a:rPr>
              <a:t>Situações vivenciais para o GESTOR\Situação vivencial </a:t>
            </a:r>
            <a:r>
              <a:rPr lang="pt-BR" dirty="0" smtClean="0">
                <a:hlinkClick r:id="rId4" action="ppaction://hlinkpres?slideindex=1&amp;slidetitle="/>
              </a:rPr>
              <a:t>1.pptx</a:t>
            </a:r>
            <a:endParaRPr lang="pt-BR" dirty="0"/>
          </a:p>
          <a:p>
            <a:endParaRPr lang="pt-BR" sz="2800" dirty="0" smtClean="0">
              <a:solidFill>
                <a:srgbClr val="FF0000"/>
              </a:solidFill>
            </a:endParaRPr>
          </a:p>
          <a:p>
            <a:r>
              <a:rPr lang="pt-BR" sz="2800" dirty="0" smtClean="0"/>
              <a:t>Texto de referência para câncer do colo </a:t>
            </a:r>
            <a:r>
              <a:rPr lang="pt-BR" sz="2800" dirty="0" smtClean="0">
                <a:solidFill>
                  <a:srgbClr val="FF0000"/>
                </a:solidFill>
                <a:hlinkClick r:id="rId5" action="ppaction://hlinkfile"/>
              </a:rPr>
              <a:t>Desafios para Organização SANTOS, 2012.pdf</a:t>
            </a:r>
            <a:endParaRPr lang="pt-BR" sz="2800" dirty="0" smtClean="0">
              <a:solidFill>
                <a:srgbClr val="FF0000"/>
              </a:solidFill>
            </a:endParaRPr>
          </a:p>
          <a:p>
            <a:pPr algn="ctr"/>
            <a:r>
              <a:rPr lang="pt-BR" sz="2800" dirty="0" smtClean="0">
                <a:solidFill>
                  <a:srgbClr val="FF0000"/>
                </a:solidFill>
              </a:rPr>
              <a:t>Vamos </a:t>
            </a:r>
            <a:r>
              <a:rPr lang="pt-BR" sz="2800" dirty="0" smtClean="0">
                <a:solidFill>
                  <a:srgbClr val="FF0000"/>
                </a:solidFill>
              </a:rPr>
              <a:t>trabalhar gestor aprendiz????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19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182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Tecnologia, gerenciamento e gestão em saúde</vt:lpstr>
      <vt:lpstr>Apresentação do PowerPoint</vt:lpstr>
      <vt:lpstr>Espaços de Aprendizagem</vt:lpstr>
      <vt:lpstr> CRONOGRAMA TECII Válido.docx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Tecnologia, gerenciamento e gestão em saúde</dc:title>
  <dc:creator>Erlene Roberta</dc:creator>
  <cp:lastModifiedBy>Erlene Roberta</cp:lastModifiedBy>
  <cp:revision>7</cp:revision>
  <dcterms:created xsi:type="dcterms:W3CDTF">2018-03-12T00:18:25Z</dcterms:created>
  <dcterms:modified xsi:type="dcterms:W3CDTF">2018-03-12T01:07:22Z</dcterms:modified>
</cp:coreProperties>
</file>