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5170B6-4F2D-3E2A-D514-22F8F141F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987BFB3-B3F5-4A1E-AF92-082BC1641E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9394A0A-7D3D-0800-7724-77986F13F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2D3D-8126-4370-94C0-E4360B6397B5}" type="datetimeFigureOut">
              <a:rPr lang="pt-BR" smtClean="0"/>
              <a:t>16/11/2022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70ADDD2-F4A8-8D16-1F18-3F2378C29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B3892C6-A355-F70B-7EE7-55607F039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70781-3E91-486C-8DDC-CFB66131E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319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562933-BF67-788C-7B49-0A0823402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A236F62-69AA-7ACA-0D7D-519BAC48DB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F54350B-22E3-93F9-9D3B-6DA8811DF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2D3D-8126-4370-94C0-E4360B6397B5}" type="datetimeFigureOut">
              <a:rPr lang="pt-BR" smtClean="0"/>
              <a:t>16/11/2022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B3E569F-9CB0-0977-E2E8-28CBD8FE3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DF97E7D-425A-467F-D613-294CA767C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70781-3E91-486C-8DDC-CFB66131E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4920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68BE1AF-61D3-BF24-DD95-E1D03A7B9E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A9DC558-62AB-A0D8-6E03-9043C81ACD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52D833A-32C0-F7E4-1CF0-56B118C9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2D3D-8126-4370-94C0-E4360B6397B5}" type="datetimeFigureOut">
              <a:rPr lang="pt-BR" smtClean="0"/>
              <a:t>16/11/2022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7AA3DBE-EBE3-27B4-78B6-9FF005D62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E962B41-E661-9BF3-33B5-0F754AE54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70781-3E91-486C-8DDC-CFB66131E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482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D5FF32-2209-0F86-CFE3-147A7AEFE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893094E-3310-C561-9284-6B20EB841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79096B1-F68C-7C4A-86C2-5DDAD4110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2D3D-8126-4370-94C0-E4360B6397B5}" type="datetimeFigureOut">
              <a:rPr lang="pt-BR" smtClean="0"/>
              <a:t>16/11/2022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3D1DC44-6C5B-A165-4E85-24F2ABB4A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225A53B-7FEE-E328-3A7D-799ECB3DE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70781-3E91-486C-8DDC-CFB66131E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0352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FAA75F-CB84-822E-D296-DCD679500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4139B3C-EFEA-A6D0-6331-8DBB43C17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FDF0E5E-9664-96D8-6FBB-54F5A4CF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2D3D-8126-4370-94C0-E4360B6397B5}" type="datetimeFigureOut">
              <a:rPr lang="pt-BR" smtClean="0"/>
              <a:t>16/11/2022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9BBE32-F248-3438-1F93-301ADE32E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B94908C-08EC-B9A0-3B27-5263B2024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70781-3E91-486C-8DDC-CFB66131E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2680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5D0CC1-67B3-BF70-0980-CD652B813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BD648E6-F1FA-9327-DC1A-6E4D37A587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9E3C855-0E17-781A-9362-7E10FBC3E4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A881E8C-7129-E34B-DDEA-63EA4EA33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2D3D-8126-4370-94C0-E4360B6397B5}" type="datetimeFigureOut">
              <a:rPr lang="pt-BR" smtClean="0"/>
              <a:t>16/11/2022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CF4DC5E-D8BB-371E-CBA3-D4E6C7883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0F3D18A-6E5E-D388-4B98-B67CFEA6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70781-3E91-486C-8DDC-CFB66131E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818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3C5673-4454-1BF1-F28C-2EA88DE69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7B45F78-D2BA-C4C2-64C4-541790C55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EB96D81-2787-2AD6-1447-EFE6B80371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7871FBD-5C89-EF14-DC6B-50DCD6FEA9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3AF0A69-0814-1997-4980-7B4F43E044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5EFADCE-FC36-406B-E889-5CCC55312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2D3D-8126-4370-94C0-E4360B6397B5}" type="datetimeFigureOut">
              <a:rPr lang="pt-BR" smtClean="0"/>
              <a:t>16/11/2022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EA58C3A-3D36-A82C-612B-965BE8AAB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6FF5296-68B2-DD3B-1586-D65DCAFFE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70781-3E91-486C-8DDC-CFB66131E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6736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1AF28B-A353-620C-1EF4-239B6913C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FDBE204-EA23-85F2-F0DC-E93BCF540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2D3D-8126-4370-94C0-E4360B6397B5}" type="datetimeFigureOut">
              <a:rPr lang="pt-BR" smtClean="0"/>
              <a:t>16/11/2022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1960773-8270-02F2-E450-BAB956FD3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FB2B8D6-3633-EFF5-A5EB-3C8F15519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70781-3E91-486C-8DDC-CFB66131E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1402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CF50B60-3F0D-509E-FB98-44E182E33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2D3D-8126-4370-94C0-E4360B6397B5}" type="datetimeFigureOut">
              <a:rPr lang="pt-BR" smtClean="0"/>
              <a:t>16/11/2022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FF3D3E5-DDDE-3373-C145-371FFE72A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BEA71BE-B84E-4390-2F3B-D10CC2839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70781-3E91-486C-8DDC-CFB66131E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811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64DF52-851A-C4D6-722F-326AA2B11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BBFD96-155D-C0A4-473A-46F700921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29FDF13-8BD4-83B7-9ED4-76AF1FC8C1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72B18AB-E621-CDD0-7CDE-2B929FE6E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2D3D-8126-4370-94C0-E4360B6397B5}" type="datetimeFigureOut">
              <a:rPr lang="pt-BR" smtClean="0"/>
              <a:t>16/11/2022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99C73E-914E-CBE7-093D-BA654F737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786F516-B353-7EE6-F843-0DE6E3547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70781-3E91-486C-8DDC-CFB66131E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756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A0FF1A-35DA-4FA1-F8F7-8E62FA681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209DEA6-92B9-0874-D959-3D563ED919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9BED03B-D555-0998-C19F-141D480CCE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C842B9E-1C18-A1C7-1817-581BFB247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2D3D-8126-4370-94C0-E4360B6397B5}" type="datetimeFigureOut">
              <a:rPr lang="pt-BR" smtClean="0"/>
              <a:t>16/11/2022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BB9CBE3-D28B-20DF-5A85-78EFF9685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7E6DFF4-6347-68F4-1730-E545489BB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70781-3E91-486C-8DDC-CFB66131E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15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BF1FD6A-264C-B8EC-A6DC-4D382C677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3822422-A7C6-D1E9-DA82-331ACA2E1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C21D19C-AAAE-F1D7-75E4-06031AF295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32D3D-8126-4370-94C0-E4360B6397B5}" type="datetimeFigureOut">
              <a:rPr lang="pt-BR" smtClean="0"/>
              <a:t>16/11/2022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18B8EC7-D0A1-52D4-4B1B-943954FEB4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0E96417-65A6-3360-A5B4-00DE8141FB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70781-3E91-486C-8DDC-CFB66131E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7238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E5C151-8706-4FA9-012B-EEFC3FFA4B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F7AB9E6-9FCC-C6D1-6CDC-71D125CBFB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 descr="Desenho com traços pretos em fundo branco&#10;&#10;Descrição gerada automaticamente">
            <a:extLst>
              <a:ext uri="{FF2B5EF4-FFF2-40B4-BE49-F238E27FC236}">
                <a16:creationId xmlns:a16="http://schemas.microsoft.com/office/drawing/2014/main" id="{99A55813-ABDA-88B9-9813-331C46AD87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Imagem 6" descr="Uma imagem contendo luz, escuro, aceso, placa&#10;&#10;Descrição gerada automaticamente">
            <a:extLst>
              <a:ext uri="{FF2B5EF4-FFF2-40B4-BE49-F238E27FC236}">
                <a16:creationId xmlns:a16="http://schemas.microsoft.com/office/drawing/2014/main" id="{0BF969D6-2DCA-C06D-8005-79B81E507D3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7" t="3307" r="12551" b="5953"/>
          <a:stretch/>
        </p:blipFill>
        <p:spPr>
          <a:xfrm>
            <a:off x="5333250" y="62381"/>
            <a:ext cx="1525496" cy="1698849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30F860E-F59F-4421-7653-893771287B66}"/>
              </a:ext>
            </a:extLst>
          </p:cNvPr>
          <p:cNvSpPr txBox="1"/>
          <p:nvPr/>
        </p:nvSpPr>
        <p:spPr>
          <a:xfrm>
            <a:off x="1524000" y="316149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 do trabalho em Times 40 e negrito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E00E228-7B9D-07D4-2701-D321E056EE30}"/>
              </a:ext>
            </a:extLst>
          </p:cNvPr>
          <p:cNvSpPr txBox="1"/>
          <p:nvPr/>
        </p:nvSpPr>
        <p:spPr>
          <a:xfrm>
            <a:off x="2327562" y="4016559"/>
            <a:ext cx="7536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Informações do autor principal, centralizado, fonte times 24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9791C9FC-86E6-B57B-EA6D-343DB5127FFD}"/>
              </a:ext>
            </a:extLst>
          </p:cNvPr>
          <p:cNvSpPr txBox="1"/>
          <p:nvPr/>
        </p:nvSpPr>
        <p:spPr>
          <a:xfrm>
            <a:off x="2327562" y="1761230"/>
            <a:ext cx="75368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Universidade Federal de Pernambuco</a:t>
            </a:r>
          </a:p>
          <a:p>
            <a:pPr algn="ctr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 Encontro de Práticas de Ensino de Geografia da UFPE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26D13915-D438-2916-9079-C2B5FAFCD9DF}"/>
              </a:ext>
            </a:extLst>
          </p:cNvPr>
          <p:cNvSpPr txBox="1"/>
          <p:nvPr/>
        </p:nvSpPr>
        <p:spPr>
          <a:xfrm>
            <a:off x="5666506" y="5827067"/>
            <a:ext cx="858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3423851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1752C5-2B3C-AE5A-873B-134DB610A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Espaço Reservado para Conteúdo 4" descr="Uma imagem contendo Forma&#10;&#10;Descrição gerada automaticamente">
            <a:extLst>
              <a:ext uri="{FF2B5EF4-FFF2-40B4-BE49-F238E27FC236}">
                <a16:creationId xmlns:a16="http://schemas.microsoft.com/office/drawing/2014/main" id="{A7C133A0-4A32-1D6F-1AE9-BF34BA9148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1999" cy="6858000"/>
          </a:xfr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A3D45108-A3A7-492B-1D1E-2D6FEEA60B90}"/>
              </a:ext>
            </a:extLst>
          </p:cNvPr>
          <p:cNvSpPr txBox="1"/>
          <p:nvPr/>
        </p:nvSpPr>
        <p:spPr>
          <a:xfrm>
            <a:off x="665018" y="673963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 da lâmina em Times 40 e negrito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5E19499-0194-FC1D-6AF3-17175B3D6B9A}"/>
              </a:ext>
            </a:extLst>
          </p:cNvPr>
          <p:cNvSpPr txBox="1"/>
          <p:nvPr/>
        </p:nvSpPr>
        <p:spPr>
          <a:xfrm>
            <a:off x="665018" y="1381849"/>
            <a:ext cx="7536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Corpo justificado, fonte times 24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527CD127-FC91-371A-A390-98F0FA965297}"/>
              </a:ext>
            </a:extLst>
          </p:cNvPr>
          <p:cNvSpPr txBox="1"/>
          <p:nvPr/>
        </p:nvSpPr>
        <p:spPr>
          <a:xfrm>
            <a:off x="1496291" y="3812679"/>
            <a:ext cx="8936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Atenção: recomendamos um limite máximo de 10 slides para que não comprometa o tempo de apresentação que deve ser de 10 a 15 minutos baseado na orientação do coordenador do GT.</a:t>
            </a:r>
          </a:p>
        </p:txBody>
      </p:sp>
    </p:spTree>
    <p:extLst>
      <p:ext uri="{BB962C8B-B14F-4D97-AF65-F5344CB8AC3E}">
        <p14:creationId xmlns:p14="http://schemas.microsoft.com/office/powerpoint/2010/main" val="15000268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80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Ronaldo Ramos</dc:creator>
  <cp:lastModifiedBy>Mateus Santos</cp:lastModifiedBy>
  <cp:revision>2</cp:revision>
  <dcterms:created xsi:type="dcterms:W3CDTF">2022-11-15T03:10:55Z</dcterms:created>
  <dcterms:modified xsi:type="dcterms:W3CDTF">2022-11-17T01:50:22Z</dcterms:modified>
</cp:coreProperties>
</file>